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2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100" d="100"/>
          <a:sy n="100" d="100"/>
        </p:scale>
        <p:origin x="-1824" y="-23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EE8A9BB-5750-4870-815E-D512D32EC44E}" type="datetimeFigureOut">
              <a:rPr lang="en-US" smtClean="0"/>
              <a:t>11/3/2016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C86F6F7-EC92-4638-A352-3691219F58FD}" type="slidenum">
              <a:rPr lang="en-US" smtClean="0"/>
              <a:t>‹#›</a:t>
            </a:fld>
            <a:endParaRPr lang="en-US"/>
          </a:p>
        </p:txBody>
      </p:sp>
    </p:spTree>
    <p:extLst>
      <p:ext uri="{BB962C8B-B14F-4D97-AF65-F5344CB8AC3E}">
        <p14:creationId xmlns:p14="http://schemas.microsoft.com/office/powerpoint/2010/main" val="22483142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015EF9C-8EAD-4C09-A628-751CC214C6E6}" type="slidenum">
              <a:rPr lang="en-US" smtClean="0"/>
              <a:t>12</a:t>
            </a:fld>
            <a:endParaRPr lang="en-US"/>
          </a:p>
        </p:txBody>
      </p:sp>
    </p:spTree>
    <p:extLst>
      <p:ext uri="{BB962C8B-B14F-4D97-AF65-F5344CB8AC3E}">
        <p14:creationId xmlns:p14="http://schemas.microsoft.com/office/powerpoint/2010/main" val="36962002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Rectangle 7"/>
          <p:cNvSpPr/>
          <p:nvPr/>
        </p:nvSpPr>
        <p:spPr>
          <a:xfrm>
            <a:off x="777240" y="0"/>
            <a:ext cx="7543800" cy="304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762000" y="3200400"/>
            <a:ext cx="7543800" cy="1524000"/>
          </a:xfrm>
        </p:spPr>
        <p:txBody>
          <a:bodyPr>
            <a:noAutofit/>
          </a:bodyPr>
          <a:lstStyle>
            <a:lvl1pPr>
              <a:defRPr sz="8000"/>
            </a:lvl1pPr>
          </a:lstStyle>
          <a:p>
            <a:r>
              <a:rPr lang="en-US" smtClean="0"/>
              <a:t>Click to edit Master title style</a:t>
            </a:r>
            <a:endParaRPr lang="en-US" dirty="0"/>
          </a:p>
        </p:txBody>
      </p:sp>
      <p:sp>
        <p:nvSpPr>
          <p:cNvPr id="3" name="Subtitle 2"/>
          <p:cNvSpPr>
            <a:spLocks noGrp="1"/>
          </p:cNvSpPr>
          <p:nvPr>
            <p:ph type="subTitle" idx="1"/>
          </p:nvPr>
        </p:nvSpPr>
        <p:spPr>
          <a:xfrm>
            <a:off x="762000" y="4724400"/>
            <a:ext cx="6858000" cy="990600"/>
          </a:xfrm>
        </p:spPr>
        <p:txBody>
          <a:bodyPr anchor="t" anchorCtr="0">
            <a:normAutofit/>
          </a:bodyPr>
          <a:lstStyle>
            <a:lvl1pPr marL="0" indent="0" algn="l">
              <a:buNone/>
              <a:defRPr sz="28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7331A243-B7AC-42BD-A2DB-EABD98FF366F}" type="datetimeFigureOut">
              <a:rPr lang="en-GB" smtClean="0"/>
              <a:t>03/11/2016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D10DFD2-2714-4D23-B287-D0C38B1C75B3}" type="slidenum">
              <a:rPr lang="en-GB" smtClean="0"/>
              <a:t>‹#›</a:t>
            </a:fld>
            <a:endParaRPr lang="en-GB"/>
          </a:p>
        </p:txBody>
      </p:sp>
      <p:sp>
        <p:nvSpPr>
          <p:cNvPr id="7" name="Rectangle 6"/>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331A243-B7AC-42BD-A2DB-EABD98FF366F}" type="datetimeFigureOut">
              <a:rPr lang="en-GB" smtClean="0"/>
              <a:t>03/11/2016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D10DFD2-2714-4D23-B287-D0C38B1C75B3}" type="slidenum">
              <a:rPr lang="en-GB" smtClean="0"/>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777240" y="0"/>
            <a:ext cx="7543800" cy="304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62000" y="3276600"/>
            <a:ext cx="7543800" cy="1676400"/>
          </a:xfrm>
        </p:spPr>
        <p:txBody>
          <a:bodyPr anchor="b" anchorCtr="0"/>
          <a:lstStyle>
            <a:lvl1pPr algn="l">
              <a:defRPr sz="54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62000" y="4953000"/>
            <a:ext cx="6858000" cy="914400"/>
          </a:xfrm>
        </p:spPr>
        <p:txBody>
          <a:bodyPr anchor="t" anchorCtr="0">
            <a:normAutofit/>
          </a:bodyPr>
          <a:lstStyle>
            <a:lvl1pPr marL="0" indent="0">
              <a:buNone/>
              <a:defRPr sz="28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331A243-B7AC-42BD-A2DB-EABD98FF366F}" type="datetimeFigureOut">
              <a:rPr lang="en-GB" smtClean="0"/>
              <a:t>03/11/2016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D10DFD2-2714-4D23-B287-D0C38B1C75B3}" type="slidenum">
              <a:rPr lang="en-GB" smtClean="0"/>
              <a:t>‹#›</a:t>
            </a:fld>
            <a:endParaRPr lang="en-GB"/>
          </a:p>
        </p:txBody>
      </p:sp>
      <p:sp>
        <p:nvSpPr>
          <p:cNvPr id="8" name="Rectangle 7"/>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762000" y="609601"/>
            <a:ext cx="3657600" cy="376732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609601"/>
            <a:ext cx="3657600" cy="376732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331A243-B7AC-42BD-A2DB-EABD98FF366F}" type="datetimeFigureOut">
              <a:rPr lang="en-GB" smtClean="0"/>
              <a:t>03/11/2016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D10DFD2-2714-4D23-B287-D0C38B1C75B3}" type="slidenum">
              <a:rPr lang="en-GB" smtClean="0"/>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758952" y="609600"/>
            <a:ext cx="3657600" cy="639762"/>
          </a:xfrm>
        </p:spPr>
        <p:txBody>
          <a:bodyPr anchor="b">
            <a:noAutofit/>
          </a:bodyPr>
          <a:lstStyle>
            <a:lvl1pPr marL="0" indent="0">
              <a:buNone/>
              <a:defRPr sz="28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758952" y="1329264"/>
            <a:ext cx="3657600" cy="3048000"/>
          </a:xfrm>
        </p:spPr>
        <p:txBody>
          <a:bodyPr anchor="t" anchorCtr="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152" y="609600"/>
            <a:ext cx="3657600" cy="639762"/>
          </a:xfrm>
        </p:spPr>
        <p:txBody>
          <a:bodyPr anchor="b">
            <a:noAutofit/>
          </a:bodyPr>
          <a:lstStyle>
            <a:lvl1pPr marL="0" indent="0">
              <a:buNone/>
              <a:defRPr sz="28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152" y="1329264"/>
            <a:ext cx="3657600" cy="3048000"/>
          </a:xfrm>
        </p:spPr>
        <p:txBody>
          <a:bodyPr anchor="t" anchorCtr="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331A243-B7AC-42BD-A2DB-EABD98FF366F}" type="datetimeFigureOut">
              <a:rPr lang="en-GB" smtClean="0"/>
              <a:t>03/11/2016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DD10DFD2-2714-4D23-B287-D0C38B1C75B3}" type="slidenum">
              <a:rPr lang="en-GB" smtClean="0"/>
              <a:t>‹#›</a:t>
            </a:fld>
            <a:endParaRPr lang="en-GB"/>
          </a:p>
        </p:txBody>
      </p:sp>
      <p:cxnSp>
        <p:nvCxnSpPr>
          <p:cNvPr id="11" name="Straight Connector 10"/>
          <p:cNvCxnSpPr/>
          <p:nvPr/>
        </p:nvCxnSpPr>
        <p:spPr>
          <a:xfrm>
            <a:off x="758952" y="1249362"/>
            <a:ext cx="36576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645152" y="1249362"/>
            <a:ext cx="3657600" cy="1588"/>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7331A243-B7AC-42BD-A2DB-EABD98FF366F}" type="datetimeFigureOut">
              <a:rPr lang="en-GB" smtClean="0"/>
              <a:t>03/11/2016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DD10DFD2-2714-4D23-B287-D0C38B1C75B3}" type="slidenum">
              <a:rPr lang="en-GB" smtClean="0"/>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331A243-B7AC-42BD-A2DB-EABD98FF366F}" type="datetimeFigureOut">
              <a:rPr lang="en-GB" smtClean="0"/>
              <a:t>03/11/2016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DD10DFD2-2714-4D23-B287-D0C38B1C75B3}" type="slidenum">
              <a:rPr lang="en-GB" smtClean="0"/>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62000" y="4572000"/>
            <a:ext cx="6784848" cy="1600200"/>
          </a:xfrm>
        </p:spPr>
        <p:txBody>
          <a:bodyPr anchor="b">
            <a:normAutofit/>
          </a:bodyPr>
          <a:lstStyle>
            <a:lvl1pPr algn="l">
              <a:defRPr sz="5400" b="0"/>
            </a:lvl1pPr>
          </a:lstStyle>
          <a:p>
            <a:r>
              <a:rPr lang="en-US" smtClean="0"/>
              <a:t>Click to edit Master title style</a:t>
            </a:r>
            <a:endParaRPr lang="en-US"/>
          </a:p>
        </p:txBody>
      </p:sp>
      <p:sp>
        <p:nvSpPr>
          <p:cNvPr id="3" name="Content Placeholder 2"/>
          <p:cNvSpPr>
            <a:spLocks noGrp="1"/>
          </p:cNvSpPr>
          <p:nvPr>
            <p:ph idx="1"/>
          </p:nvPr>
        </p:nvSpPr>
        <p:spPr>
          <a:xfrm>
            <a:off x="3710866" y="457200"/>
            <a:ext cx="4594934" cy="4114799"/>
          </a:xfrm>
        </p:spPr>
        <p:txBody>
          <a:bodyPr/>
          <a:lstStyle>
            <a:lvl1pPr>
              <a:defRPr sz="2400"/>
            </a:lvl1pPr>
            <a:lvl2pPr>
              <a:defRPr sz="22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762001" y="457200"/>
            <a:ext cx="2673657" cy="4114800"/>
          </a:xfrm>
        </p:spPr>
        <p:txBody>
          <a:bodyPr>
            <a:normAutofit/>
          </a:bodyPr>
          <a:lstStyle>
            <a:lvl1pPr marL="0" indent="0">
              <a:buNone/>
              <a:defRPr sz="21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331A243-B7AC-42BD-A2DB-EABD98FF366F}" type="datetimeFigureOut">
              <a:rPr lang="en-GB" smtClean="0"/>
              <a:t>03/11/2016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D10DFD2-2714-4D23-B287-D0C38B1C75B3}" type="slidenum">
              <a:rPr lang="en-GB" smtClean="0"/>
              <a:t>‹#›</a:t>
            </a:fld>
            <a:endParaRPr lang="en-GB"/>
          </a:p>
        </p:txBody>
      </p:sp>
      <p:cxnSp>
        <p:nvCxnSpPr>
          <p:cNvPr id="10" name="Straight Connector 9"/>
          <p:cNvCxnSpPr/>
          <p:nvPr/>
        </p:nvCxnSpPr>
        <p:spPr>
          <a:xfrm rot="5400000">
            <a:off x="1677194" y="2514600"/>
            <a:ext cx="3810000" cy="1588"/>
          </a:xfrm>
          <a:prstGeom prst="line">
            <a:avLst/>
          </a:prstGeom>
          <a:ln>
            <a:solidFill>
              <a:schemeClr val="tx2">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58952" y="4572000"/>
            <a:ext cx="6784848" cy="1600200"/>
          </a:xfrm>
        </p:spPr>
        <p:txBody>
          <a:bodyPr anchor="b">
            <a:normAutofit/>
          </a:bodyPr>
          <a:lstStyle>
            <a:lvl1pPr algn="l">
              <a:defRPr sz="5400" b="0"/>
            </a:lvl1pPr>
          </a:lstStyle>
          <a:p>
            <a:r>
              <a:rPr lang="en-US" smtClean="0"/>
              <a:t>Click to edit Master title style</a:t>
            </a:r>
            <a:endParaRPr lang="en-US" dirty="0"/>
          </a:p>
        </p:txBody>
      </p:sp>
      <p:sp>
        <p:nvSpPr>
          <p:cNvPr id="3" name="Picture Placeholder 2"/>
          <p:cNvSpPr>
            <a:spLocks noGrp="1"/>
          </p:cNvSpPr>
          <p:nvPr>
            <p:ph type="pic" idx="1"/>
          </p:nvPr>
        </p:nvSpPr>
        <p:spPr>
          <a:xfrm>
            <a:off x="777240" y="457200"/>
            <a:ext cx="7543800" cy="2895600"/>
          </a:xfrm>
          <a:ln w="6350">
            <a:solidFill>
              <a:schemeClr val="tx2"/>
            </a:solid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850392" y="3505200"/>
            <a:ext cx="7391400" cy="804862"/>
          </a:xfrm>
        </p:spPr>
        <p:txBody>
          <a:bodyPr anchor="t" anchorCtr="0">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331A243-B7AC-42BD-A2DB-EABD98FF366F}" type="datetimeFigureOut">
              <a:rPr lang="en-GB" smtClean="0"/>
              <a:t>03/11/2016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D10DFD2-2714-4D23-B287-D0C38B1C75B3}" type="slidenum">
              <a:rPr lang="en-GB" smtClean="0"/>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914400" y="685800"/>
            <a:ext cx="7239000" cy="3886200"/>
          </a:xfrm>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331A243-B7AC-42BD-A2DB-EABD98FF366F}" type="datetimeFigureOut">
              <a:rPr lang="en-GB" smtClean="0"/>
              <a:t>03/11/2016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D10DFD2-2714-4D23-B287-D0C38B1C75B3}" type="slidenum">
              <a:rPr lang="en-GB" smtClean="0"/>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62000" y="685801"/>
            <a:ext cx="1828800" cy="5410199"/>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590800" y="685801"/>
            <a:ext cx="5715000" cy="4876800"/>
          </a:xfrm>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331A243-B7AC-42BD-A2DB-EABD98FF366F}" type="datetimeFigureOut">
              <a:rPr lang="en-GB" smtClean="0"/>
              <a:t>03/11/2016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D10DFD2-2714-4D23-B287-D0C38B1C75B3}" type="slidenum">
              <a:rPr lang="en-GB" smtClean="0"/>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62000" y="4572000"/>
            <a:ext cx="6781800" cy="1600200"/>
          </a:xfrm>
          <a:prstGeom prst="rect">
            <a:avLst/>
          </a:prstGeom>
        </p:spPr>
        <p:txBody>
          <a:bodyPr vert="horz" lIns="91440" tIns="45720" rIns="91440" bIns="45720" rtlCol="0" anchor="b" anchorCtr="0">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762000" y="685800"/>
            <a:ext cx="7543800" cy="3886200"/>
          </a:xfrm>
          <a:prstGeom prst="rect">
            <a:avLst/>
          </a:prstGeom>
        </p:spPr>
        <p:txBody>
          <a:bodyPr vert="horz" lIns="91440" tIns="45720" rIns="91440" bIns="45720" rtlCol="0" anchor="ctr" anchorCtr="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48400" y="6208776"/>
            <a:ext cx="2133600" cy="365125"/>
          </a:xfrm>
          <a:prstGeom prst="rect">
            <a:avLst/>
          </a:prstGeom>
        </p:spPr>
        <p:txBody>
          <a:bodyPr vert="horz" lIns="91440" tIns="45720" rIns="91440" bIns="45720" rtlCol="0" anchor="ctr"/>
          <a:lstStyle>
            <a:lvl1pPr algn="r">
              <a:defRPr sz="1200" b="1">
                <a:solidFill>
                  <a:schemeClr val="tx2">
                    <a:lumMod val="90000"/>
                    <a:lumOff val="10000"/>
                  </a:schemeClr>
                </a:solidFill>
                <a:latin typeface="+mn-lt"/>
              </a:defRPr>
            </a:lvl1pPr>
          </a:lstStyle>
          <a:p>
            <a:fld id="{7331A243-B7AC-42BD-A2DB-EABD98FF366F}" type="datetimeFigureOut">
              <a:rPr lang="en-GB" smtClean="0"/>
              <a:t>03/11/2016</a:t>
            </a:fld>
            <a:endParaRPr lang="en-GB"/>
          </a:p>
        </p:txBody>
      </p:sp>
      <p:sp>
        <p:nvSpPr>
          <p:cNvPr id="5" name="Footer Placeholder 4"/>
          <p:cNvSpPr>
            <a:spLocks noGrp="1"/>
          </p:cNvSpPr>
          <p:nvPr>
            <p:ph type="ftr" sz="quarter" idx="3"/>
          </p:nvPr>
        </p:nvSpPr>
        <p:spPr>
          <a:xfrm>
            <a:off x="761999" y="6208776"/>
            <a:ext cx="4873869" cy="365125"/>
          </a:xfrm>
          <a:prstGeom prst="rect">
            <a:avLst/>
          </a:prstGeom>
        </p:spPr>
        <p:txBody>
          <a:bodyPr vert="horz" lIns="91440" tIns="45720" rIns="91440" bIns="45720" rtlCol="0" anchor="ctr"/>
          <a:lstStyle>
            <a:lvl1pPr algn="l">
              <a:defRPr sz="1200" b="1">
                <a:solidFill>
                  <a:schemeClr val="tx2">
                    <a:lumMod val="90000"/>
                    <a:lumOff val="10000"/>
                  </a:schemeClr>
                </a:solidFill>
              </a:defRPr>
            </a:lvl1pPr>
          </a:lstStyle>
          <a:p>
            <a:endParaRPr lang="en-GB"/>
          </a:p>
        </p:txBody>
      </p:sp>
      <p:sp>
        <p:nvSpPr>
          <p:cNvPr id="6" name="Slide Number Placeholder 5"/>
          <p:cNvSpPr>
            <a:spLocks noGrp="1"/>
          </p:cNvSpPr>
          <p:nvPr>
            <p:ph type="sldNum" sz="quarter" idx="4"/>
          </p:nvPr>
        </p:nvSpPr>
        <p:spPr>
          <a:xfrm>
            <a:off x="7620000" y="5687568"/>
            <a:ext cx="762000" cy="365125"/>
          </a:xfrm>
          <a:prstGeom prst="rect">
            <a:avLst/>
          </a:prstGeom>
        </p:spPr>
        <p:txBody>
          <a:bodyPr vert="horz" lIns="91440" tIns="45720" rIns="91440" bIns="45720" rtlCol="0" anchor="ctr"/>
          <a:lstStyle>
            <a:lvl1pPr algn="r">
              <a:defRPr sz="2400">
                <a:solidFill>
                  <a:schemeClr val="tx1">
                    <a:lumMod val="85000"/>
                    <a:lumOff val="15000"/>
                  </a:schemeClr>
                </a:solidFill>
                <a:latin typeface="+mj-lt"/>
              </a:defRPr>
            </a:lvl1pPr>
          </a:lstStyle>
          <a:p>
            <a:fld id="{DD10DFD2-2714-4D23-B287-D0C38B1C75B3}" type="slidenum">
              <a:rPr lang="en-GB" smtClean="0"/>
              <a:t>‹#›</a:t>
            </a:fld>
            <a:endParaRPr lang="en-GB"/>
          </a:p>
        </p:txBody>
      </p:sp>
      <p:sp>
        <p:nvSpPr>
          <p:cNvPr id="8" name="Rectangle 7"/>
          <p:cNvSpPr/>
          <p:nvPr/>
        </p:nvSpPr>
        <p:spPr>
          <a:xfrm>
            <a:off x="777240" y="0"/>
            <a:ext cx="7543800" cy="381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spcBef>
          <a:spcPct val="0"/>
        </a:spcBef>
        <a:buNone/>
        <a:defRPr sz="54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594360" indent="-274320" algn="l" defTabSz="914400" rtl="0" eaLnBrk="1" latinLnBrk="0" hangingPunct="1">
        <a:spcBef>
          <a:spcPct val="20000"/>
        </a:spcBef>
        <a:buClr>
          <a:schemeClr val="accent1"/>
        </a:buClr>
        <a:buFont typeface="Arial" pitchFamily="34" charset="0"/>
        <a:buChar char="•"/>
        <a:defRPr sz="2200" kern="1200">
          <a:solidFill>
            <a:schemeClr val="tx2"/>
          </a:solidFill>
          <a:latin typeface="+mn-lt"/>
          <a:ea typeface="+mn-ea"/>
          <a:cs typeface="+mn-cs"/>
        </a:defRPr>
      </a:lvl2pPr>
      <a:lvl3pPr marL="868680" indent="-228600" algn="l" defTabSz="914400" rtl="0" eaLnBrk="1" latinLnBrk="0" hangingPunct="1">
        <a:spcBef>
          <a:spcPct val="20000"/>
        </a:spcBef>
        <a:buClr>
          <a:schemeClr val="accent1"/>
        </a:buClr>
        <a:buFont typeface="Arial" pitchFamily="34" charset="0"/>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4pPr>
      <a:lvl5pPr marL="1371600" indent="-228600" algn="l" defTabSz="914400" rtl="0" eaLnBrk="1" latinLnBrk="0" hangingPunct="1">
        <a:spcBef>
          <a:spcPct val="20000"/>
        </a:spcBef>
        <a:buClr>
          <a:schemeClr val="accent1"/>
        </a:buClr>
        <a:buFont typeface="Arial" pitchFamily="34" charset="0"/>
        <a:buChar char="•"/>
        <a:defRPr sz="1800" kern="1200" baseline="0">
          <a:solidFill>
            <a:schemeClr val="tx2"/>
          </a:solidFill>
          <a:latin typeface="+mn-lt"/>
          <a:ea typeface="+mn-ea"/>
          <a:cs typeface="+mn-cs"/>
        </a:defRPr>
      </a:lvl5pPr>
      <a:lvl6pPr marL="164592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6pPr>
      <a:lvl7pPr marL="1901952"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7pPr>
      <a:lvl8pPr marL="219456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8pPr>
      <a:lvl9pPr marL="246888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Layout" Target="../slideLayouts/slideLayout6.xml"/><Relationship Id="rId5" Type="http://schemas.openxmlformats.org/officeDocument/2006/relationships/image" Target="../media/image8.pn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5.jp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5.jp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5.jp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2.jpeg"/></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5.jp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5.jpg"/><Relationship Id="rId1" Type="http://schemas.openxmlformats.org/officeDocument/2006/relationships/slideLayout" Target="../slideLayouts/slideLayout2.xml"/><Relationship Id="rId5" Type="http://schemas.openxmlformats.org/officeDocument/2006/relationships/image" Target="../media/image15.jpeg"/><Relationship Id="rId4" Type="http://schemas.openxmlformats.org/officeDocument/2006/relationships/image" Target="../media/image8.png"/></Relationships>
</file>

<file path=ppt/slides/_rels/slide1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5.jp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5.jpg"/><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5.jp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5.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2" name="Picture 8" descr="C:\Users\TNC-1\Desktop\New folder\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19079"/>
          </a:xfrm>
          <a:prstGeom prst="rect">
            <a:avLst/>
          </a:prstGeom>
          <a:noFill/>
          <a:extLst>
            <a:ext uri="{909E8E84-426E-40DD-AFC4-6F175D3DCCD1}">
              <a14:hiddenFill xmlns:a14="http://schemas.microsoft.com/office/drawing/2010/main">
                <a:solidFill>
                  <a:srgbClr val="FFFFFF"/>
                </a:solidFill>
              </a14:hiddenFill>
            </a:ext>
          </a:extLst>
        </p:spPr>
      </p:pic>
      <p:sp>
        <p:nvSpPr>
          <p:cNvPr id="12" name="Title 3"/>
          <p:cNvSpPr txBox="1">
            <a:spLocks/>
          </p:cNvSpPr>
          <p:nvPr/>
        </p:nvSpPr>
        <p:spPr>
          <a:xfrm>
            <a:off x="395536" y="1772816"/>
            <a:ext cx="7416824" cy="648072"/>
          </a:xfrm>
          <a:prstGeom prst="rect">
            <a:avLst/>
          </a:prstGeom>
        </p:spPr>
        <p:txBody>
          <a:bodyPr vert="horz" lIns="91440" tIns="45720" rIns="91440" bIns="45720" rtlCol="0" anchor="b" anchorCtr="0">
            <a:noAutofit/>
          </a:bodyPr>
          <a:lstStyle>
            <a:lvl1pPr algn="l" defTabSz="914400" rtl="0" eaLnBrk="1" latinLnBrk="0" hangingPunct="1">
              <a:spcBef>
                <a:spcPct val="0"/>
              </a:spcBef>
              <a:buNone/>
              <a:defRPr sz="80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7200" b="1" dirty="0" smtClean="0">
                <a:solidFill>
                  <a:srgbClr val="00B0F0"/>
                </a:solidFill>
                <a:latin typeface="Arial Narrow" panose="020B0606020202030204" pitchFamily="34" charset="0"/>
              </a:rPr>
              <a:t>SEO</a:t>
            </a:r>
            <a:r>
              <a:rPr lang="en-US" sz="4400" b="1" dirty="0" smtClean="0">
                <a:solidFill>
                  <a:schemeClr val="bg1"/>
                </a:solidFill>
                <a:latin typeface="Arial Narrow" panose="020B0606020202030204" pitchFamily="34" charset="0"/>
              </a:rPr>
              <a:t> </a:t>
            </a:r>
          </a:p>
          <a:p>
            <a:r>
              <a:rPr lang="en-US" sz="2800" dirty="0" smtClean="0">
                <a:solidFill>
                  <a:schemeClr val="accent5"/>
                </a:solidFill>
                <a:latin typeface="Arial Narrow" panose="020B0606020202030204" pitchFamily="34" charset="0"/>
              </a:rPr>
              <a:t>(Search Engine Optimization )</a:t>
            </a:r>
            <a:endParaRPr lang="en-GB" sz="2800" dirty="0">
              <a:solidFill>
                <a:schemeClr val="accent5"/>
              </a:solidFill>
              <a:latin typeface="Arial Narrow" panose="020B0606020202030204" pitchFamily="34" charset="0"/>
            </a:endParaRPr>
          </a:p>
        </p:txBody>
      </p:sp>
      <p:pic>
        <p:nvPicPr>
          <p:cNvPr id="1031" name="Picture 7" descr="C:\Users\TNC-1\Desktop\New folder\home.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081338"/>
            <a:ext cx="9144000" cy="3804046"/>
          </a:xfrm>
          <a:prstGeom prst="rect">
            <a:avLst/>
          </a:prstGeom>
          <a:noFill/>
          <a:extLst>
            <a:ext uri="{909E8E84-426E-40DD-AFC4-6F175D3DCCD1}">
              <a14:hiddenFill xmlns:a14="http://schemas.microsoft.com/office/drawing/2010/main">
                <a:solidFill>
                  <a:srgbClr val="FFFFFF"/>
                </a:solidFill>
              </a14:hiddenFill>
            </a:ext>
          </a:extLst>
        </p:spPr>
      </p:pic>
      <p:sp>
        <p:nvSpPr>
          <p:cNvPr id="3" name="Subtitle 2"/>
          <p:cNvSpPr>
            <a:spLocks noGrp="1"/>
          </p:cNvSpPr>
          <p:nvPr>
            <p:ph type="subTitle" idx="1"/>
          </p:nvPr>
        </p:nvSpPr>
        <p:spPr>
          <a:xfrm>
            <a:off x="467544" y="4892846"/>
            <a:ext cx="5250160" cy="990600"/>
          </a:xfrm>
        </p:spPr>
        <p:txBody>
          <a:bodyPr>
            <a:normAutofit/>
          </a:bodyPr>
          <a:lstStyle/>
          <a:p>
            <a:r>
              <a:rPr lang="en-US" b="1" dirty="0" smtClean="0">
                <a:solidFill>
                  <a:schemeClr val="bg1"/>
                </a:solidFill>
                <a:latin typeface="Arial" panose="020B0604020202020204" pitchFamily="34" charset="0"/>
                <a:cs typeface="Arial" panose="020B0604020202020204" pitchFamily="34" charset="0"/>
              </a:rPr>
              <a:t>HENGKY BUDIMAN</a:t>
            </a:r>
          </a:p>
          <a:p>
            <a:r>
              <a:rPr lang="en-US" sz="2000" dirty="0" smtClean="0">
                <a:solidFill>
                  <a:schemeClr val="bg1">
                    <a:lumMod val="95000"/>
                  </a:schemeClr>
                </a:solidFill>
                <a:latin typeface="Arial Narrow" panose="020B0606020202030204" pitchFamily="34" charset="0"/>
                <a:cs typeface="Arial" panose="020B0604020202020204" pitchFamily="34" charset="0"/>
              </a:rPr>
              <a:t>Senior Marketing Digital </a:t>
            </a:r>
            <a:r>
              <a:rPr lang="en-US" sz="2000" dirty="0" err="1" smtClean="0">
                <a:solidFill>
                  <a:schemeClr val="bg1">
                    <a:lumMod val="95000"/>
                  </a:schemeClr>
                </a:solidFill>
                <a:latin typeface="Arial Narrow" panose="020B0606020202030204" pitchFamily="34" charset="0"/>
                <a:cs typeface="Arial" panose="020B0604020202020204" pitchFamily="34" charset="0"/>
              </a:rPr>
              <a:t>Teknologi</a:t>
            </a:r>
            <a:endParaRPr lang="en-GB" sz="2000" dirty="0">
              <a:solidFill>
                <a:schemeClr val="bg1">
                  <a:lumMod val="95000"/>
                </a:schemeClr>
              </a:solidFill>
              <a:latin typeface="Arial Narrow" panose="020B0606020202030204" pitchFamily="34" charset="0"/>
              <a:cs typeface="Arial" panose="020B0604020202020204" pitchFamily="34" charset="0"/>
            </a:endParaRPr>
          </a:p>
        </p:txBody>
      </p:sp>
      <p:pic>
        <p:nvPicPr>
          <p:cNvPr id="1028" name="Picture 4" descr="C:\Users\TNC-1\Desktop\New folder\talonX-Calgary-Search-Engine-Marketing.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54590" y="1016732"/>
            <a:ext cx="1106617" cy="7560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893819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9128"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p:cNvSpPr>
            <a:spLocks noGrp="1"/>
          </p:cNvSpPr>
          <p:nvPr>
            <p:ph type="title"/>
          </p:nvPr>
        </p:nvSpPr>
        <p:spPr>
          <a:xfrm>
            <a:off x="1030560" y="-99392"/>
            <a:ext cx="6781800" cy="1296144"/>
          </a:xfrm>
        </p:spPr>
        <p:txBody>
          <a:bodyPr>
            <a:normAutofit/>
          </a:bodyPr>
          <a:lstStyle/>
          <a:p>
            <a:r>
              <a:rPr lang="en-US" sz="1600" dirty="0" smtClean="0">
                <a:solidFill>
                  <a:schemeClr val="bg1">
                    <a:lumMod val="50000"/>
                  </a:schemeClr>
                </a:solidFill>
                <a:latin typeface="Arial Narrow" panose="020B0606020202030204" pitchFamily="34" charset="0"/>
                <a:cs typeface="Arial" panose="020B0604020202020204" pitchFamily="34" charset="0"/>
              </a:rPr>
              <a:t>SEO (Search Engine Optimization)</a:t>
            </a:r>
            <a:r>
              <a:rPr lang="en-US" sz="3600" dirty="0" smtClean="0">
                <a:latin typeface="Arial" panose="020B0604020202020204" pitchFamily="34" charset="0"/>
                <a:cs typeface="Arial" panose="020B0604020202020204" pitchFamily="34" charset="0"/>
              </a:rPr>
              <a:t/>
            </a:r>
            <a:br>
              <a:rPr lang="en-US" sz="3600" dirty="0" smtClean="0">
                <a:latin typeface="Arial" panose="020B0604020202020204" pitchFamily="34" charset="0"/>
                <a:cs typeface="Arial" panose="020B0604020202020204" pitchFamily="34" charset="0"/>
              </a:rPr>
            </a:br>
            <a:r>
              <a:rPr lang="en-US" sz="2800" b="1" dirty="0" smtClean="0">
                <a:latin typeface="Arial" panose="020B0604020202020204" pitchFamily="34" charset="0"/>
                <a:cs typeface="Arial" panose="020B0604020202020204" pitchFamily="34" charset="0"/>
              </a:rPr>
              <a:t>Traffic </a:t>
            </a:r>
            <a:r>
              <a:rPr lang="en-US" sz="2800" b="1" dirty="0" err="1" smtClean="0">
                <a:latin typeface="Arial" panose="020B0604020202020204" pitchFamily="34" charset="0"/>
                <a:cs typeface="Arial" panose="020B0604020202020204" pitchFamily="34" charset="0"/>
              </a:rPr>
              <a:t>dari</a:t>
            </a:r>
            <a:r>
              <a:rPr lang="en-US" sz="2800" b="1" dirty="0" smtClean="0">
                <a:latin typeface="Arial" panose="020B0604020202020204" pitchFamily="34" charset="0"/>
                <a:cs typeface="Arial" panose="020B0604020202020204" pitchFamily="34" charset="0"/>
              </a:rPr>
              <a:t> organic search result</a:t>
            </a:r>
            <a:endParaRPr lang="en-GB" sz="2800" b="1" dirty="0">
              <a:latin typeface="Arial" panose="020B0604020202020204" pitchFamily="34" charset="0"/>
              <a:cs typeface="Arial" panose="020B0604020202020204" pitchFamily="34" charset="0"/>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1883" y="3377395"/>
            <a:ext cx="1981200" cy="23068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Oval 4"/>
          <p:cNvSpPr/>
          <p:nvPr/>
        </p:nvSpPr>
        <p:spPr>
          <a:xfrm>
            <a:off x="2267744" y="3002713"/>
            <a:ext cx="360040" cy="348519"/>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Oval 5"/>
          <p:cNvSpPr/>
          <p:nvPr/>
        </p:nvSpPr>
        <p:spPr>
          <a:xfrm>
            <a:off x="2223204" y="1700808"/>
            <a:ext cx="1556708" cy="134655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THINK</a:t>
            </a:r>
          </a:p>
          <a:p>
            <a:pPr algn="ctr"/>
            <a:r>
              <a:rPr lang="en-US" dirty="0" smtClean="0"/>
              <a:t>SMART</a:t>
            </a:r>
          </a:p>
        </p:txBody>
      </p:sp>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52123" y="3377395"/>
            <a:ext cx="5996341" cy="230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0" name="Picture 2"/>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382488" y="548680"/>
            <a:ext cx="504056" cy="504056"/>
          </a:xfrm>
          <a:prstGeom prst="rect">
            <a:avLst/>
          </a:prstGeom>
          <a:noFill/>
          <a:extLst>
            <a:ext uri="{909E8E84-426E-40DD-AFC4-6F175D3DCCD1}">
              <a14:hiddenFill xmlns:a14="http://schemas.microsoft.com/office/drawing/2010/main">
                <a:solidFill>
                  <a:srgbClr val="FFFFFF"/>
                </a:solidFill>
              </a14:hiddenFill>
            </a:ext>
          </a:extLst>
        </p:spPr>
      </p:pic>
      <p:sp>
        <p:nvSpPr>
          <p:cNvPr id="9" name="Oval 8"/>
          <p:cNvSpPr/>
          <p:nvPr/>
        </p:nvSpPr>
        <p:spPr>
          <a:xfrm>
            <a:off x="1993237" y="3241363"/>
            <a:ext cx="270504" cy="238043"/>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47166151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2"/>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9128" y="0"/>
            <a:ext cx="9144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5616" y="1394382"/>
            <a:ext cx="7479253" cy="26106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2"/>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382488" y="548680"/>
            <a:ext cx="504056" cy="504056"/>
          </a:xfrm>
          <a:prstGeom prst="rect">
            <a:avLst/>
          </a:prstGeom>
          <a:noFill/>
          <a:extLst>
            <a:ext uri="{909E8E84-426E-40DD-AFC4-6F175D3DCCD1}">
              <a14:hiddenFill xmlns:a14="http://schemas.microsoft.com/office/drawing/2010/main">
                <a:solidFill>
                  <a:srgbClr val="FFFFFF"/>
                </a:solidFill>
              </a14:hiddenFill>
            </a:ext>
          </a:extLst>
        </p:spPr>
      </p:pic>
      <p:sp>
        <p:nvSpPr>
          <p:cNvPr id="8" name="Oval 7"/>
          <p:cNvSpPr/>
          <p:nvPr/>
        </p:nvSpPr>
        <p:spPr>
          <a:xfrm>
            <a:off x="1115616" y="4365104"/>
            <a:ext cx="288032" cy="288032"/>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3"/>
          <p:cNvSpPr txBox="1">
            <a:spLocks/>
          </p:cNvSpPr>
          <p:nvPr/>
        </p:nvSpPr>
        <p:spPr>
          <a:xfrm>
            <a:off x="1030560" y="-99392"/>
            <a:ext cx="6781800" cy="1296144"/>
          </a:xfrm>
          <a:prstGeom prst="rect">
            <a:avLst/>
          </a:prstGeom>
        </p:spPr>
        <p:txBody>
          <a:bodyPr vert="horz" lIns="91440" tIns="45720" rIns="91440" bIns="45720" rtlCol="0" anchor="b" anchorCtr="0">
            <a:normAutofit/>
          </a:bodyPr>
          <a:lstStyle>
            <a:lvl1pPr algn="l" defTabSz="914400" rtl="0" eaLnBrk="1" latinLnBrk="0" hangingPunct="1">
              <a:spcBef>
                <a:spcPct val="0"/>
              </a:spcBef>
              <a:buNone/>
              <a:defRPr sz="54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1600" dirty="0" smtClean="0">
                <a:solidFill>
                  <a:schemeClr val="bg1">
                    <a:lumMod val="50000"/>
                  </a:schemeClr>
                </a:solidFill>
                <a:latin typeface="Arial Narrow" panose="020B0606020202030204" pitchFamily="34" charset="0"/>
                <a:cs typeface="Arial" panose="020B0604020202020204" pitchFamily="34" charset="0"/>
              </a:rPr>
              <a:t>SEO (Search Engine Optimization)</a:t>
            </a:r>
            <a:r>
              <a:rPr lang="en-US" sz="3600" dirty="0" smtClean="0">
                <a:latin typeface="Arial" panose="020B0604020202020204" pitchFamily="34" charset="0"/>
                <a:cs typeface="Arial" panose="020B0604020202020204" pitchFamily="34" charset="0"/>
              </a:rPr>
              <a:t/>
            </a:r>
            <a:br>
              <a:rPr lang="en-US" sz="3600" dirty="0" smtClean="0">
                <a:latin typeface="Arial" panose="020B0604020202020204" pitchFamily="34" charset="0"/>
                <a:cs typeface="Arial" panose="020B0604020202020204" pitchFamily="34" charset="0"/>
              </a:rPr>
            </a:br>
            <a:r>
              <a:rPr lang="en-US" sz="2800" b="1" dirty="0" smtClean="0">
                <a:latin typeface="Arial" panose="020B0604020202020204" pitchFamily="34" charset="0"/>
                <a:cs typeface="Arial" panose="020B0604020202020204" pitchFamily="34" charset="0"/>
              </a:rPr>
              <a:t>Keyword Research</a:t>
            </a:r>
            <a:endParaRPr lang="en-GB" sz="2800" b="1" dirty="0">
              <a:latin typeface="Arial" panose="020B0604020202020204" pitchFamily="34" charset="0"/>
              <a:cs typeface="Arial" panose="020B0604020202020204" pitchFamily="34" charset="0"/>
            </a:endParaRPr>
          </a:p>
        </p:txBody>
      </p:sp>
      <p:sp>
        <p:nvSpPr>
          <p:cNvPr id="10" name="Oval 9"/>
          <p:cNvSpPr/>
          <p:nvPr/>
        </p:nvSpPr>
        <p:spPr>
          <a:xfrm>
            <a:off x="1115616" y="4869160"/>
            <a:ext cx="288032" cy="288032"/>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1115616" y="5301208"/>
            <a:ext cx="288032" cy="288032"/>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p:cNvSpPr/>
          <p:nvPr/>
        </p:nvSpPr>
        <p:spPr>
          <a:xfrm>
            <a:off x="1115616" y="5733256"/>
            <a:ext cx="288032" cy="288032"/>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1132656" y="4005064"/>
            <a:ext cx="7543800" cy="2738295"/>
          </a:xfrm>
        </p:spPr>
        <p:txBody>
          <a:bodyPr>
            <a:normAutofit fontScale="92500"/>
          </a:bodyPr>
          <a:lstStyle/>
          <a:p>
            <a:pPr marL="457200" indent="-457200">
              <a:lnSpc>
                <a:spcPct val="250000"/>
              </a:lnSpc>
              <a:buClr>
                <a:schemeClr val="bg1"/>
              </a:buClr>
              <a:buFont typeface="+mj-lt"/>
              <a:buAutoNum type="arabicPeriod"/>
            </a:pPr>
            <a:r>
              <a:rPr lang="en-US" sz="1200" dirty="0" err="1" smtClean="0">
                <a:solidFill>
                  <a:schemeClr val="bg2">
                    <a:lumMod val="25000"/>
                  </a:schemeClr>
                </a:solidFill>
                <a:latin typeface="Arial" panose="020B0604020202020204" pitchFamily="34" charset="0"/>
                <a:cs typeface="Arial" panose="020B0604020202020204" pitchFamily="34" charset="0"/>
              </a:rPr>
              <a:t>Tentukan</a:t>
            </a:r>
            <a:r>
              <a:rPr lang="en-US" sz="1200" dirty="0" smtClean="0">
                <a:solidFill>
                  <a:schemeClr val="bg2">
                    <a:lumMod val="25000"/>
                  </a:schemeClr>
                </a:solidFill>
                <a:latin typeface="Arial" panose="020B0604020202020204" pitchFamily="34" charset="0"/>
                <a:cs typeface="Arial" panose="020B0604020202020204" pitchFamily="34" charset="0"/>
              </a:rPr>
              <a:t> target market (</a:t>
            </a:r>
            <a:r>
              <a:rPr lang="en-US" sz="1200" dirty="0" err="1" smtClean="0">
                <a:solidFill>
                  <a:schemeClr val="bg2">
                    <a:lumMod val="25000"/>
                  </a:schemeClr>
                </a:solidFill>
                <a:latin typeface="Arial" panose="020B0604020202020204" pitchFamily="34" charset="0"/>
                <a:cs typeface="Arial" panose="020B0604020202020204" pitchFamily="34" charset="0"/>
              </a:rPr>
              <a:t>indonesia</a:t>
            </a:r>
            <a:r>
              <a:rPr lang="en-US" sz="1200" dirty="0" smtClean="0">
                <a:solidFill>
                  <a:schemeClr val="bg2">
                    <a:lumMod val="25000"/>
                  </a:schemeClr>
                </a:solidFill>
                <a:latin typeface="Arial" panose="020B0604020202020204" pitchFamily="34" charset="0"/>
                <a:cs typeface="Arial" panose="020B0604020202020204" pitchFamily="34" charset="0"/>
              </a:rPr>
              <a:t> </a:t>
            </a:r>
            <a:r>
              <a:rPr lang="en-US" sz="1200" dirty="0" err="1" smtClean="0">
                <a:solidFill>
                  <a:schemeClr val="bg2">
                    <a:lumMod val="25000"/>
                  </a:schemeClr>
                </a:solidFill>
                <a:latin typeface="Arial" panose="020B0604020202020204" pitchFamily="34" charset="0"/>
                <a:cs typeface="Arial" panose="020B0604020202020204" pitchFamily="34" charset="0"/>
              </a:rPr>
              <a:t>atau</a:t>
            </a:r>
            <a:r>
              <a:rPr lang="en-US" sz="1200" dirty="0" smtClean="0">
                <a:solidFill>
                  <a:schemeClr val="bg2">
                    <a:lumMod val="25000"/>
                  </a:schemeClr>
                </a:solidFill>
                <a:latin typeface="Arial" panose="020B0604020202020204" pitchFamily="34" charset="0"/>
                <a:cs typeface="Arial" panose="020B0604020202020204" pitchFamily="34" charset="0"/>
              </a:rPr>
              <a:t> global)</a:t>
            </a:r>
            <a:r>
              <a:rPr lang="en-US" sz="1200" dirty="0" err="1" smtClean="0">
                <a:solidFill>
                  <a:schemeClr val="bg2">
                    <a:lumMod val="25000"/>
                  </a:schemeClr>
                </a:solidFill>
                <a:latin typeface="Arial" panose="020B0604020202020204" pitchFamily="34" charset="0"/>
                <a:cs typeface="Arial" panose="020B0604020202020204" pitchFamily="34" charset="0"/>
              </a:rPr>
              <a:t>dan</a:t>
            </a:r>
            <a:r>
              <a:rPr lang="en-US" sz="1200" dirty="0" smtClean="0">
                <a:solidFill>
                  <a:schemeClr val="bg2">
                    <a:lumMod val="25000"/>
                  </a:schemeClr>
                </a:solidFill>
                <a:latin typeface="Arial" panose="020B0604020202020204" pitchFamily="34" charset="0"/>
                <a:cs typeface="Arial" panose="020B0604020202020204" pitchFamily="34" charset="0"/>
              </a:rPr>
              <a:t> </a:t>
            </a:r>
            <a:r>
              <a:rPr lang="en-US" sz="1200" dirty="0" err="1" smtClean="0">
                <a:solidFill>
                  <a:schemeClr val="bg2">
                    <a:lumMod val="25000"/>
                  </a:schemeClr>
                </a:solidFill>
                <a:latin typeface="Arial" panose="020B0604020202020204" pitchFamily="34" charset="0"/>
                <a:cs typeface="Arial" panose="020B0604020202020204" pitchFamily="34" charset="0"/>
              </a:rPr>
              <a:t>lakukan</a:t>
            </a:r>
            <a:r>
              <a:rPr lang="en-US" sz="1200" dirty="0" smtClean="0">
                <a:solidFill>
                  <a:schemeClr val="bg2">
                    <a:lumMod val="25000"/>
                  </a:schemeClr>
                </a:solidFill>
                <a:latin typeface="Arial" panose="020B0604020202020204" pitchFamily="34" charset="0"/>
                <a:cs typeface="Arial" panose="020B0604020202020204" pitchFamily="34" charset="0"/>
              </a:rPr>
              <a:t> keyword research</a:t>
            </a:r>
          </a:p>
          <a:p>
            <a:pPr marL="457200" indent="-457200">
              <a:lnSpc>
                <a:spcPct val="250000"/>
              </a:lnSpc>
              <a:buClr>
                <a:schemeClr val="bg1"/>
              </a:buClr>
              <a:buFont typeface="+mj-lt"/>
              <a:buAutoNum type="arabicPeriod"/>
            </a:pPr>
            <a:r>
              <a:rPr lang="en-US" sz="1200" dirty="0" err="1" smtClean="0">
                <a:solidFill>
                  <a:schemeClr val="bg2">
                    <a:lumMod val="25000"/>
                  </a:schemeClr>
                </a:solidFill>
                <a:latin typeface="Arial" panose="020B0604020202020204" pitchFamily="34" charset="0"/>
                <a:cs typeface="Arial" panose="020B0604020202020204" pitchFamily="34" charset="0"/>
              </a:rPr>
              <a:t>Analisa</a:t>
            </a:r>
            <a:r>
              <a:rPr lang="en-US" sz="1200" dirty="0" smtClean="0">
                <a:solidFill>
                  <a:schemeClr val="bg2">
                    <a:lumMod val="25000"/>
                  </a:schemeClr>
                </a:solidFill>
                <a:latin typeface="Arial" panose="020B0604020202020204" pitchFamily="34" charset="0"/>
                <a:cs typeface="Arial" panose="020B0604020202020204" pitchFamily="34" charset="0"/>
              </a:rPr>
              <a:t> </a:t>
            </a:r>
            <a:r>
              <a:rPr lang="en-US" sz="1200" dirty="0" err="1" smtClean="0">
                <a:solidFill>
                  <a:schemeClr val="bg2">
                    <a:lumMod val="25000"/>
                  </a:schemeClr>
                </a:solidFill>
                <a:latin typeface="Arial" panose="020B0604020202020204" pitchFamily="34" charset="0"/>
                <a:cs typeface="Arial" panose="020B0604020202020204" pitchFamily="34" charset="0"/>
              </a:rPr>
              <a:t>kompetitor</a:t>
            </a:r>
            <a:r>
              <a:rPr lang="en-US" sz="1200" dirty="0" smtClean="0">
                <a:solidFill>
                  <a:schemeClr val="bg2">
                    <a:lumMod val="25000"/>
                  </a:schemeClr>
                </a:solidFill>
                <a:latin typeface="Arial" panose="020B0604020202020204" pitchFamily="34" charset="0"/>
                <a:cs typeface="Arial" panose="020B0604020202020204" pitchFamily="34" charset="0"/>
              </a:rPr>
              <a:t> </a:t>
            </a:r>
            <a:r>
              <a:rPr lang="en-US" sz="1200" dirty="0" err="1" smtClean="0">
                <a:solidFill>
                  <a:schemeClr val="bg2">
                    <a:lumMod val="25000"/>
                  </a:schemeClr>
                </a:solidFill>
                <a:latin typeface="Arial" panose="020B0604020202020204" pitchFamily="34" charset="0"/>
                <a:cs typeface="Arial" panose="020B0604020202020204" pitchFamily="34" charset="0"/>
              </a:rPr>
              <a:t>anda</a:t>
            </a:r>
            <a:r>
              <a:rPr lang="en-US" sz="1200" dirty="0" smtClean="0">
                <a:solidFill>
                  <a:schemeClr val="bg2">
                    <a:lumMod val="25000"/>
                  </a:schemeClr>
                </a:solidFill>
                <a:latin typeface="Arial" panose="020B0604020202020204" pitchFamily="34" charset="0"/>
                <a:cs typeface="Arial" panose="020B0604020202020204" pitchFamily="34" charset="0"/>
              </a:rPr>
              <a:t> </a:t>
            </a:r>
            <a:r>
              <a:rPr lang="en-US" sz="1200" dirty="0" err="1" smtClean="0">
                <a:solidFill>
                  <a:schemeClr val="bg2">
                    <a:lumMod val="25000"/>
                  </a:schemeClr>
                </a:solidFill>
                <a:latin typeface="Arial" panose="020B0604020202020204" pitchFamily="34" charset="0"/>
                <a:cs typeface="Arial" panose="020B0604020202020204" pitchFamily="34" charset="0"/>
              </a:rPr>
              <a:t>untuk</a:t>
            </a:r>
            <a:r>
              <a:rPr lang="en-US" sz="1200" dirty="0" smtClean="0">
                <a:solidFill>
                  <a:schemeClr val="bg2">
                    <a:lumMod val="25000"/>
                  </a:schemeClr>
                </a:solidFill>
                <a:latin typeface="Arial" panose="020B0604020202020204" pitchFamily="34" charset="0"/>
                <a:cs typeface="Arial" panose="020B0604020202020204" pitchFamily="34" charset="0"/>
              </a:rPr>
              <a:t> </a:t>
            </a:r>
            <a:r>
              <a:rPr lang="en-US" sz="1200" dirty="0" err="1" smtClean="0">
                <a:solidFill>
                  <a:schemeClr val="bg2">
                    <a:lumMod val="25000"/>
                  </a:schemeClr>
                </a:solidFill>
                <a:latin typeface="Arial" panose="020B0604020202020204" pitchFamily="34" charset="0"/>
                <a:cs typeface="Arial" panose="020B0604020202020204" pitchFamily="34" charset="0"/>
              </a:rPr>
              <a:t>menilai</a:t>
            </a:r>
            <a:r>
              <a:rPr lang="en-US" sz="1200" dirty="0" smtClean="0">
                <a:solidFill>
                  <a:schemeClr val="bg2">
                    <a:lumMod val="25000"/>
                  </a:schemeClr>
                </a:solidFill>
                <a:latin typeface="Arial" panose="020B0604020202020204" pitchFamily="34" charset="0"/>
                <a:cs typeface="Arial" panose="020B0604020202020204" pitchFamily="34" charset="0"/>
              </a:rPr>
              <a:t> </a:t>
            </a:r>
            <a:r>
              <a:rPr lang="en-US" sz="1200" dirty="0" err="1" smtClean="0">
                <a:solidFill>
                  <a:schemeClr val="bg2">
                    <a:lumMod val="25000"/>
                  </a:schemeClr>
                </a:solidFill>
                <a:latin typeface="Arial" panose="020B0604020202020204" pitchFamily="34" charset="0"/>
                <a:cs typeface="Arial" panose="020B0604020202020204" pitchFamily="34" charset="0"/>
              </a:rPr>
              <a:t>tingginyatingkat</a:t>
            </a:r>
            <a:r>
              <a:rPr lang="en-US" sz="1200" dirty="0" smtClean="0">
                <a:solidFill>
                  <a:schemeClr val="bg2">
                    <a:lumMod val="25000"/>
                  </a:schemeClr>
                </a:solidFill>
                <a:latin typeface="Arial" panose="020B0604020202020204" pitchFamily="34" charset="0"/>
                <a:cs typeface="Arial" panose="020B0604020202020204" pitchFamily="34" charset="0"/>
              </a:rPr>
              <a:t> </a:t>
            </a:r>
            <a:r>
              <a:rPr lang="en-US" sz="1200" dirty="0" err="1" smtClean="0">
                <a:solidFill>
                  <a:schemeClr val="bg2">
                    <a:lumMod val="25000"/>
                  </a:schemeClr>
                </a:solidFill>
                <a:latin typeface="Arial" panose="020B0604020202020204" pitchFamily="34" charset="0"/>
                <a:cs typeface="Arial" panose="020B0604020202020204" pitchFamily="34" charset="0"/>
              </a:rPr>
              <a:t>kompetisi</a:t>
            </a:r>
            <a:r>
              <a:rPr lang="en-US" sz="1200" dirty="0" smtClean="0">
                <a:solidFill>
                  <a:schemeClr val="bg2">
                    <a:lumMod val="25000"/>
                  </a:schemeClr>
                </a:solidFill>
                <a:latin typeface="Arial" panose="020B0604020202020204" pitchFamily="34" charset="0"/>
                <a:cs typeface="Arial" panose="020B0604020202020204" pitchFamily="34" charset="0"/>
              </a:rPr>
              <a:t> </a:t>
            </a:r>
            <a:r>
              <a:rPr lang="en-US" sz="1200" dirty="0" err="1" smtClean="0">
                <a:solidFill>
                  <a:schemeClr val="bg2">
                    <a:lumMod val="25000"/>
                  </a:schemeClr>
                </a:solidFill>
                <a:latin typeface="Arial" panose="020B0604020202020204" pitchFamily="34" charset="0"/>
                <a:cs typeface="Arial" panose="020B0604020202020204" pitchFamily="34" charset="0"/>
              </a:rPr>
              <a:t>dari</a:t>
            </a:r>
            <a:r>
              <a:rPr lang="en-US" sz="1200" dirty="0" smtClean="0">
                <a:solidFill>
                  <a:schemeClr val="bg2">
                    <a:lumMod val="25000"/>
                  </a:schemeClr>
                </a:solidFill>
                <a:latin typeface="Arial" panose="020B0604020202020204" pitchFamily="34" charset="0"/>
                <a:cs typeface="Arial" panose="020B0604020202020204" pitchFamily="34" charset="0"/>
              </a:rPr>
              <a:t> </a:t>
            </a:r>
            <a:r>
              <a:rPr lang="en-US" sz="1200" dirty="0" err="1" smtClean="0">
                <a:solidFill>
                  <a:schemeClr val="bg2">
                    <a:lumMod val="25000"/>
                  </a:schemeClr>
                </a:solidFill>
                <a:latin typeface="Arial" panose="020B0604020202020204" pitchFamily="34" charset="0"/>
                <a:cs typeface="Arial" panose="020B0604020202020204" pitchFamily="34" charset="0"/>
              </a:rPr>
              <a:t>setiap</a:t>
            </a:r>
            <a:r>
              <a:rPr lang="en-US" sz="1200" dirty="0" smtClean="0">
                <a:solidFill>
                  <a:schemeClr val="bg2">
                    <a:lumMod val="25000"/>
                  </a:schemeClr>
                </a:solidFill>
                <a:latin typeface="Arial" panose="020B0604020202020204" pitchFamily="34" charset="0"/>
                <a:cs typeface="Arial" panose="020B0604020202020204" pitchFamily="34" charset="0"/>
              </a:rPr>
              <a:t> keyword yang </a:t>
            </a:r>
            <a:r>
              <a:rPr lang="en-US" sz="1200" dirty="0" err="1" smtClean="0">
                <a:solidFill>
                  <a:schemeClr val="bg2">
                    <a:lumMod val="25000"/>
                  </a:schemeClr>
                </a:solidFill>
                <a:latin typeface="Arial" panose="020B0604020202020204" pitchFamily="34" charset="0"/>
                <a:cs typeface="Arial" panose="020B0604020202020204" pitchFamily="34" charset="0"/>
              </a:rPr>
              <a:t>anda</a:t>
            </a:r>
            <a:r>
              <a:rPr lang="en-US" sz="1200" dirty="0" smtClean="0">
                <a:solidFill>
                  <a:schemeClr val="bg2">
                    <a:lumMod val="25000"/>
                  </a:schemeClr>
                </a:solidFill>
                <a:latin typeface="Arial" panose="020B0604020202020204" pitchFamily="34" charset="0"/>
                <a:cs typeface="Arial" panose="020B0604020202020204" pitchFamily="34" charset="0"/>
              </a:rPr>
              <a:t> </a:t>
            </a:r>
            <a:r>
              <a:rPr lang="en-US" sz="1200" dirty="0" err="1" smtClean="0">
                <a:solidFill>
                  <a:schemeClr val="bg2">
                    <a:lumMod val="25000"/>
                  </a:schemeClr>
                </a:solidFill>
                <a:latin typeface="Arial" panose="020B0604020202020204" pitchFamily="34" charset="0"/>
                <a:cs typeface="Arial" panose="020B0604020202020204" pitchFamily="34" charset="0"/>
              </a:rPr>
              <a:t>gunakan</a:t>
            </a:r>
            <a:endParaRPr lang="en-US" sz="1200" dirty="0">
              <a:solidFill>
                <a:schemeClr val="bg2">
                  <a:lumMod val="25000"/>
                </a:schemeClr>
              </a:solidFill>
              <a:latin typeface="Arial" panose="020B0604020202020204" pitchFamily="34" charset="0"/>
              <a:cs typeface="Arial" panose="020B0604020202020204" pitchFamily="34" charset="0"/>
            </a:endParaRPr>
          </a:p>
          <a:p>
            <a:pPr marL="457200" indent="-457200">
              <a:lnSpc>
                <a:spcPct val="250000"/>
              </a:lnSpc>
              <a:buClr>
                <a:schemeClr val="bg1"/>
              </a:buClr>
              <a:buFont typeface="+mj-lt"/>
              <a:buAutoNum type="arabicPeriod"/>
            </a:pPr>
            <a:r>
              <a:rPr lang="en-US" sz="1200" dirty="0" err="1" smtClean="0">
                <a:solidFill>
                  <a:schemeClr val="bg2">
                    <a:lumMod val="25000"/>
                  </a:schemeClr>
                </a:solidFill>
                <a:latin typeface="Arial" panose="020B0604020202020204" pitchFamily="34" charset="0"/>
                <a:cs typeface="Arial" panose="020B0604020202020204" pitchFamily="34" charset="0"/>
              </a:rPr>
              <a:t>Terapkan</a:t>
            </a:r>
            <a:r>
              <a:rPr lang="en-US" sz="1200" dirty="0" smtClean="0">
                <a:solidFill>
                  <a:schemeClr val="bg2">
                    <a:lumMod val="25000"/>
                  </a:schemeClr>
                </a:solidFill>
                <a:latin typeface="Arial" panose="020B0604020202020204" pitchFamily="34" charset="0"/>
                <a:cs typeface="Arial" panose="020B0604020202020204" pitchFamily="34" charset="0"/>
              </a:rPr>
              <a:t> </a:t>
            </a:r>
            <a:r>
              <a:rPr lang="en-US" sz="1200" dirty="0" err="1" smtClean="0">
                <a:solidFill>
                  <a:schemeClr val="bg2">
                    <a:lumMod val="25000"/>
                  </a:schemeClr>
                </a:solidFill>
                <a:latin typeface="Arial" panose="020B0604020202020204" pitchFamily="34" charset="0"/>
                <a:cs typeface="Arial" panose="020B0604020202020204" pitchFamily="34" charset="0"/>
              </a:rPr>
              <a:t>dan</a:t>
            </a:r>
            <a:r>
              <a:rPr lang="en-US" sz="1200" dirty="0" smtClean="0">
                <a:solidFill>
                  <a:schemeClr val="bg2">
                    <a:lumMod val="25000"/>
                  </a:schemeClr>
                </a:solidFill>
                <a:latin typeface="Arial" panose="020B0604020202020204" pitchFamily="34" charset="0"/>
                <a:cs typeface="Arial" panose="020B0604020202020204" pitchFamily="34" charset="0"/>
              </a:rPr>
              <a:t> </a:t>
            </a:r>
            <a:r>
              <a:rPr lang="en-US" sz="1200" dirty="0" err="1" smtClean="0">
                <a:solidFill>
                  <a:schemeClr val="bg2">
                    <a:lumMod val="25000"/>
                  </a:schemeClr>
                </a:solidFill>
                <a:latin typeface="Arial" panose="020B0604020202020204" pitchFamily="34" charset="0"/>
                <a:cs typeface="Arial" panose="020B0604020202020204" pitchFamily="34" charset="0"/>
              </a:rPr>
              <a:t>optimaolkan</a:t>
            </a:r>
            <a:r>
              <a:rPr lang="en-US" sz="1200" dirty="0" smtClean="0">
                <a:solidFill>
                  <a:schemeClr val="bg2">
                    <a:lumMod val="25000"/>
                  </a:schemeClr>
                </a:solidFill>
                <a:latin typeface="Arial" panose="020B0604020202020204" pitchFamily="34" charset="0"/>
                <a:cs typeface="Arial" panose="020B0604020202020204" pitchFamily="34" charset="0"/>
              </a:rPr>
              <a:t> </a:t>
            </a:r>
            <a:r>
              <a:rPr lang="en-US" sz="1200" dirty="0" err="1" smtClean="0">
                <a:solidFill>
                  <a:schemeClr val="bg2">
                    <a:lumMod val="25000"/>
                  </a:schemeClr>
                </a:solidFill>
                <a:latin typeface="Arial" panose="020B0604020202020204" pitchFamily="34" charset="0"/>
                <a:cs typeface="Arial" panose="020B0604020202020204" pitchFamily="34" charset="0"/>
              </a:rPr>
              <a:t>semua</a:t>
            </a:r>
            <a:r>
              <a:rPr lang="en-US" sz="1200" dirty="0" smtClean="0">
                <a:solidFill>
                  <a:schemeClr val="bg2">
                    <a:lumMod val="25000"/>
                  </a:schemeClr>
                </a:solidFill>
                <a:latin typeface="Arial" panose="020B0604020202020204" pitchFamily="34" charset="0"/>
                <a:cs typeface="Arial" panose="020B0604020202020204" pitchFamily="34" charset="0"/>
              </a:rPr>
              <a:t> </a:t>
            </a:r>
            <a:r>
              <a:rPr lang="en-US" sz="1200" dirty="0" err="1" smtClean="0">
                <a:solidFill>
                  <a:schemeClr val="bg2">
                    <a:lumMod val="25000"/>
                  </a:schemeClr>
                </a:solidFill>
                <a:latin typeface="Arial" panose="020B0604020202020204" pitchFamily="34" charset="0"/>
                <a:cs typeface="Arial" panose="020B0604020202020204" pitchFamily="34" charset="0"/>
              </a:rPr>
              <a:t>faktor</a:t>
            </a:r>
            <a:r>
              <a:rPr lang="en-US" sz="1200" dirty="0" smtClean="0">
                <a:solidFill>
                  <a:schemeClr val="bg2">
                    <a:lumMod val="25000"/>
                  </a:schemeClr>
                </a:solidFill>
                <a:latin typeface="Arial" panose="020B0604020202020204" pitchFamily="34" charset="0"/>
                <a:cs typeface="Arial" panose="020B0604020202020204" pitchFamily="34" charset="0"/>
              </a:rPr>
              <a:t> yang </a:t>
            </a:r>
            <a:r>
              <a:rPr lang="en-US" sz="1200" dirty="0" err="1" smtClean="0">
                <a:solidFill>
                  <a:schemeClr val="bg2">
                    <a:lumMod val="25000"/>
                  </a:schemeClr>
                </a:solidFill>
                <a:latin typeface="Arial" panose="020B0604020202020204" pitchFamily="34" charset="0"/>
                <a:cs typeface="Arial" panose="020B0604020202020204" pitchFamily="34" charset="0"/>
              </a:rPr>
              <a:t>mempengaruhi</a:t>
            </a:r>
            <a:r>
              <a:rPr lang="en-US" sz="1200" dirty="0" smtClean="0">
                <a:solidFill>
                  <a:schemeClr val="bg2">
                    <a:lumMod val="25000"/>
                  </a:schemeClr>
                </a:solidFill>
                <a:latin typeface="Arial" panose="020B0604020202020204" pitchFamily="34" charset="0"/>
                <a:cs typeface="Arial" panose="020B0604020202020204" pitchFamily="34" charset="0"/>
              </a:rPr>
              <a:t> Organic Search Result (On-Page </a:t>
            </a:r>
            <a:r>
              <a:rPr lang="en-US" sz="1200" dirty="0" err="1" smtClean="0">
                <a:solidFill>
                  <a:schemeClr val="bg2">
                    <a:lumMod val="25000"/>
                  </a:schemeClr>
                </a:solidFill>
                <a:latin typeface="Arial" panose="020B0604020202020204" pitchFamily="34" charset="0"/>
                <a:cs typeface="Arial" panose="020B0604020202020204" pitchFamily="34" charset="0"/>
              </a:rPr>
              <a:t>dan</a:t>
            </a:r>
            <a:r>
              <a:rPr lang="en-US" sz="1200" dirty="0" smtClean="0">
                <a:solidFill>
                  <a:schemeClr val="bg2">
                    <a:lumMod val="25000"/>
                  </a:schemeClr>
                </a:solidFill>
                <a:latin typeface="Arial" panose="020B0604020202020204" pitchFamily="34" charset="0"/>
                <a:cs typeface="Arial" panose="020B0604020202020204" pitchFamily="34" charset="0"/>
              </a:rPr>
              <a:t> Off Page)</a:t>
            </a:r>
          </a:p>
          <a:p>
            <a:pPr marL="457200" indent="-457200">
              <a:lnSpc>
                <a:spcPct val="250000"/>
              </a:lnSpc>
              <a:buClr>
                <a:schemeClr val="bg1"/>
              </a:buClr>
              <a:buFont typeface="+mj-lt"/>
              <a:buAutoNum type="arabicPeriod"/>
            </a:pPr>
            <a:r>
              <a:rPr lang="en-US" sz="1200" dirty="0" err="1" smtClean="0">
                <a:solidFill>
                  <a:schemeClr val="bg2">
                    <a:lumMod val="25000"/>
                  </a:schemeClr>
                </a:solidFill>
                <a:latin typeface="Arial" panose="020B0604020202020204" pitchFamily="34" charset="0"/>
                <a:cs typeface="Arial" panose="020B0604020202020204" pitchFamily="34" charset="0"/>
              </a:rPr>
              <a:t>Cek</a:t>
            </a:r>
            <a:r>
              <a:rPr lang="en-US" sz="1200" dirty="0" smtClean="0">
                <a:solidFill>
                  <a:schemeClr val="bg2">
                    <a:lumMod val="25000"/>
                  </a:schemeClr>
                </a:solidFill>
                <a:latin typeface="Arial" panose="020B0604020202020204" pitchFamily="34" charset="0"/>
                <a:cs typeface="Arial" panose="020B0604020202020204" pitchFamily="34" charset="0"/>
              </a:rPr>
              <a:t>, </a:t>
            </a:r>
            <a:r>
              <a:rPr lang="en-US" sz="1200" dirty="0" err="1" smtClean="0">
                <a:solidFill>
                  <a:schemeClr val="bg2">
                    <a:lumMod val="25000"/>
                  </a:schemeClr>
                </a:solidFill>
                <a:latin typeface="Arial" panose="020B0604020202020204" pitchFamily="34" charset="0"/>
                <a:cs typeface="Arial" panose="020B0604020202020204" pitchFamily="34" charset="0"/>
              </a:rPr>
              <a:t>Evaluasi</a:t>
            </a:r>
            <a:r>
              <a:rPr lang="en-US" sz="1200" dirty="0" smtClean="0">
                <a:solidFill>
                  <a:schemeClr val="bg2">
                    <a:lumMod val="25000"/>
                  </a:schemeClr>
                </a:solidFill>
                <a:latin typeface="Arial" panose="020B0604020202020204" pitchFamily="34" charset="0"/>
                <a:cs typeface="Arial" panose="020B0604020202020204" pitchFamily="34" charset="0"/>
              </a:rPr>
              <a:t>, </a:t>
            </a:r>
            <a:r>
              <a:rPr lang="en-US" sz="1200" dirty="0" err="1" smtClean="0">
                <a:solidFill>
                  <a:schemeClr val="bg2">
                    <a:lumMod val="25000"/>
                  </a:schemeClr>
                </a:solidFill>
                <a:latin typeface="Arial" panose="020B0604020202020204" pitchFamily="34" charset="0"/>
                <a:cs typeface="Arial" panose="020B0604020202020204" pitchFamily="34" charset="0"/>
              </a:rPr>
              <a:t>dan</a:t>
            </a:r>
            <a:r>
              <a:rPr lang="en-US" sz="1200" dirty="0" smtClean="0">
                <a:solidFill>
                  <a:schemeClr val="bg2">
                    <a:lumMod val="25000"/>
                  </a:schemeClr>
                </a:solidFill>
                <a:latin typeface="Arial" panose="020B0604020202020204" pitchFamily="34" charset="0"/>
                <a:cs typeface="Arial" panose="020B0604020202020204" pitchFamily="34" charset="0"/>
              </a:rPr>
              <a:t> Improve </a:t>
            </a:r>
            <a:r>
              <a:rPr lang="en-US" sz="1200" dirty="0" err="1" smtClean="0">
                <a:solidFill>
                  <a:schemeClr val="bg2">
                    <a:lumMod val="25000"/>
                  </a:schemeClr>
                </a:solidFill>
                <a:latin typeface="Arial" panose="020B0604020202020204" pitchFamily="34" charset="0"/>
                <a:cs typeface="Arial" panose="020B0604020202020204" pitchFamily="34" charset="0"/>
              </a:rPr>
              <a:t>setiap</a:t>
            </a:r>
            <a:r>
              <a:rPr lang="en-US" sz="1200" dirty="0" smtClean="0">
                <a:solidFill>
                  <a:schemeClr val="bg2">
                    <a:lumMod val="25000"/>
                  </a:schemeClr>
                </a:solidFill>
                <a:latin typeface="Arial" panose="020B0604020202020204" pitchFamily="34" charset="0"/>
                <a:cs typeface="Arial" panose="020B0604020202020204" pitchFamily="34" charset="0"/>
              </a:rPr>
              <a:t> </a:t>
            </a:r>
            <a:r>
              <a:rPr lang="en-US" sz="1200" dirty="0" err="1" smtClean="0">
                <a:solidFill>
                  <a:schemeClr val="bg2">
                    <a:lumMod val="25000"/>
                  </a:schemeClr>
                </a:solidFill>
                <a:latin typeface="Arial" panose="020B0604020202020204" pitchFamily="34" charset="0"/>
                <a:cs typeface="Arial" panose="020B0604020202020204" pitchFamily="34" charset="0"/>
              </a:rPr>
              <a:t>faktor</a:t>
            </a:r>
            <a:r>
              <a:rPr lang="en-US" sz="1200" dirty="0" smtClean="0">
                <a:solidFill>
                  <a:schemeClr val="bg2">
                    <a:lumMod val="25000"/>
                  </a:schemeClr>
                </a:solidFill>
                <a:latin typeface="Arial" panose="020B0604020202020204" pitchFamily="34" charset="0"/>
                <a:cs typeface="Arial" panose="020B0604020202020204" pitchFamily="34" charset="0"/>
              </a:rPr>
              <a:t> yang di </a:t>
            </a:r>
            <a:r>
              <a:rPr lang="en-US" sz="1200" dirty="0" err="1" smtClean="0">
                <a:solidFill>
                  <a:schemeClr val="bg2">
                    <a:lumMod val="25000"/>
                  </a:schemeClr>
                </a:solidFill>
                <a:latin typeface="Arial" panose="020B0604020202020204" pitchFamily="34" charset="0"/>
                <a:cs typeface="Arial" panose="020B0604020202020204" pitchFamily="34" charset="0"/>
              </a:rPr>
              <a:t>nilai</a:t>
            </a:r>
            <a:r>
              <a:rPr lang="en-US" sz="1200" dirty="0" smtClean="0">
                <a:solidFill>
                  <a:schemeClr val="bg2">
                    <a:lumMod val="25000"/>
                  </a:schemeClr>
                </a:solidFill>
                <a:latin typeface="Arial" panose="020B0604020202020204" pitchFamily="34" charset="0"/>
                <a:cs typeface="Arial" panose="020B0604020202020204" pitchFamily="34" charset="0"/>
              </a:rPr>
              <a:t> </a:t>
            </a:r>
            <a:r>
              <a:rPr lang="en-US" sz="1200" dirty="0" err="1" smtClean="0">
                <a:solidFill>
                  <a:schemeClr val="bg2">
                    <a:lumMod val="25000"/>
                  </a:schemeClr>
                </a:solidFill>
                <a:latin typeface="Arial" panose="020B0604020202020204" pitchFamily="34" charset="0"/>
                <a:cs typeface="Arial" panose="020B0604020202020204" pitchFamily="34" charset="0"/>
              </a:rPr>
              <a:t>belum</a:t>
            </a:r>
            <a:r>
              <a:rPr lang="en-US" sz="1200" dirty="0" smtClean="0">
                <a:solidFill>
                  <a:schemeClr val="bg2">
                    <a:lumMod val="25000"/>
                  </a:schemeClr>
                </a:solidFill>
                <a:latin typeface="Arial" panose="020B0604020202020204" pitchFamily="34" charset="0"/>
                <a:cs typeface="Arial" panose="020B0604020202020204" pitchFamily="34" charset="0"/>
              </a:rPr>
              <a:t> optimal</a:t>
            </a:r>
          </a:p>
          <a:p>
            <a:pPr>
              <a:lnSpc>
                <a:spcPct val="250000"/>
              </a:lnSpc>
              <a:buClr>
                <a:schemeClr val="bg1"/>
              </a:buClr>
            </a:pPr>
            <a:endParaRPr lang="en-GB" sz="1200" dirty="0">
              <a:solidFill>
                <a:schemeClr val="bg2">
                  <a:lumMod val="2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8544813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9128" y="0"/>
            <a:ext cx="9144000" cy="685800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4" name="Content Placeholder 3"/>
          <p:cNvGraphicFramePr>
            <a:graphicFrameLocks noGrp="1"/>
          </p:cNvGraphicFramePr>
          <p:nvPr>
            <p:ph idx="1"/>
            <p:extLst>
              <p:ext uri="{D42A27DB-BD31-4B8C-83A1-F6EECF244321}">
                <p14:modId xmlns:p14="http://schemas.microsoft.com/office/powerpoint/2010/main" val="864427555"/>
              </p:ext>
            </p:extLst>
          </p:nvPr>
        </p:nvGraphicFramePr>
        <p:xfrm>
          <a:off x="827584" y="1651646"/>
          <a:ext cx="7543800" cy="4225626"/>
        </p:xfrm>
        <a:graphic>
          <a:graphicData uri="http://schemas.openxmlformats.org/drawingml/2006/table">
            <a:tbl>
              <a:tblPr firstRow="1" bandRow="1">
                <a:tableStyleId>{D27102A9-8310-4765-A935-A1911B00CA55}</a:tableStyleId>
              </a:tblPr>
              <a:tblGrid>
                <a:gridCol w="2514600"/>
                <a:gridCol w="2514600"/>
                <a:gridCol w="2514600"/>
              </a:tblGrid>
              <a:tr h="720426">
                <a:tc>
                  <a:txBody>
                    <a:bodyPr/>
                    <a:lstStyle/>
                    <a:p>
                      <a:pPr algn="ctr"/>
                      <a:r>
                        <a:rPr lang="en-US" dirty="0" smtClean="0">
                          <a:solidFill>
                            <a:schemeClr val="bg1"/>
                          </a:solidFill>
                          <a:latin typeface="Arial" panose="020B0604020202020204" pitchFamily="34" charset="0"/>
                          <a:cs typeface="Arial" panose="020B0604020202020204" pitchFamily="34" charset="0"/>
                        </a:rPr>
                        <a:t>HTML </a:t>
                      </a:r>
                      <a:endParaRPr lang="en-GB" dirty="0">
                        <a:solidFill>
                          <a:schemeClr val="bg1"/>
                        </a:solidFill>
                        <a:latin typeface="Arial" panose="020B0604020202020204" pitchFamily="34" charset="0"/>
                        <a:cs typeface="Arial" panose="020B0604020202020204" pitchFamily="34" charset="0"/>
                      </a:endParaRPr>
                    </a:p>
                  </a:txBody>
                  <a:tcPr anchor="ctr">
                    <a:solidFill>
                      <a:srgbClr val="00B0F0"/>
                    </a:solidFill>
                  </a:tcPr>
                </a:tc>
                <a:tc>
                  <a:txBody>
                    <a:bodyPr/>
                    <a:lstStyle/>
                    <a:p>
                      <a:pPr algn="ctr"/>
                      <a:r>
                        <a:rPr lang="en-US" dirty="0" smtClean="0">
                          <a:solidFill>
                            <a:schemeClr val="bg1"/>
                          </a:solidFill>
                          <a:latin typeface="Arial" panose="020B0604020202020204" pitchFamily="34" charset="0"/>
                          <a:cs typeface="Arial" panose="020B0604020202020204" pitchFamily="34" charset="0"/>
                        </a:rPr>
                        <a:t>Content</a:t>
                      </a:r>
                      <a:r>
                        <a:rPr lang="en-US" baseline="0" dirty="0" smtClean="0">
                          <a:solidFill>
                            <a:schemeClr val="bg1"/>
                          </a:solidFill>
                          <a:latin typeface="Arial" panose="020B0604020202020204" pitchFamily="34" charset="0"/>
                          <a:cs typeface="Arial" panose="020B0604020202020204" pitchFamily="34" charset="0"/>
                        </a:rPr>
                        <a:t> </a:t>
                      </a:r>
                      <a:endParaRPr lang="en-GB" dirty="0">
                        <a:solidFill>
                          <a:schemeClr val="bg1"/>
                        </a:solidFill>
                        <a:latin typeface="Arial" panose="020B0604020202020204" pitchFamily="34" charset="0"/>
                        <a:cs typeface="Arial" panose="020B0604020202020204" pitchFamily="34" charset="0"/>
                      </a:endParaRPr>
                    </a:p>
                  </a:txBody>
                  <a:tcPr anchor="ctr">
                    <a:solidFill>
                      <a:srgbClr val="00B0F0"/>
                    </a:solidFill>
                  </a:tcPr>
                </a:tc>
                <a:tc>
                  <a:txBody>
                    <a:bodyPr/>
                    <a:lstStyle/>
                    <a:p>
                      <a:pPr algn="ctr"/>
                      <a:r>
                        <a:rPr lang="en-US" dirty="0" smtClean="0">
                          <a:solidFill>
                            <a:schemeClr val="bg1"/>
                          </a:solidFill>
                          <a:latin typeface="Arial" panose="020B0604020202020204" pitchFamily="34" charset="0"/>
                          <a:cs typeface="Arial" panose="020B0604020202020204" pitchFamily="34" charset="0"/>
                        </a:rPr>
                        <a:t>Architecture</a:t>
                      </a:r>
                      <a:endParaRPr lang="en-GB" dirty="0">
                        <a:solidFill>
                          <a:schemeClr val="bg1"/>
                        </a:solidFill>
                        <a:latin typeface="Arial" panose="020B0604020202020204" pitchFamily="34" charset="0"/>
                        <a:cs typeface="Arial" panose="020B0604020202020204" pitchFamily="34" charset="0"/>
                      </a:endParaRPr>
                    </a:p>
                  </a:txBody>
                  <a:tcPr anchor="ctr">
                    <a:solidFill>
                      <a:srgbClr val="00B0F0"/>
                    </a:solidFill>
                  </a:tcPr>
                </a:tc>
              </a:tr>
              <a:tr h="3213473">
                <a:tc>
                  <a:txBody>
                    <a:bodyPr/>
                    <a:lstStyle/>
                    <a:p>
                      <a:pPr marL="285750" indent="-285750">
                        <a:buFont typeface="Arial" pitchFamily="34" charset="0"/>
                        <a:buChar char="•"/>
                      </a:pPr>
                      <a:endParaRPr lang="en-US" sz="1600" dirty="0" smtClean="0">
                        <a:solidFill>
                          <a:schemeClr val="tx2"/>
                        </a:solidFill>
                        <a:latin typeface="Arial Narrow" panose="020B0606020202030204" pitchFamily="34" charset="0"/>
                        <a:cs typeface="Arial" panose="020B0604020202020204" pitchFamily="34" charset="0"/>
                      </a:endParaRPr>
                    </a:p>
                    <a:p>
                      <a:pPr marL="285750" indent="-285750">
                        <a:buFont typeface="Arial" pitchFamily="34" charset="0"/>
                        <a:buChar char="•"/>
                      </a:pPr>
                      <a:r>
                        <a:rPr lang="en-US" sz="1600" dirty="0" smtClean="0">
                          <a:solidFill>
                            <a:schemeClr val="tx2"/>
                          </a:solidFill>
                          <a:latin typeface="Arial Narrow" panose="020B0606020202030204" pitchFamily="34" charset="0"/>
                          <a:cs typeface="Arial" panose="020B0604020202020204" pitchFamily="34" charset="0"/>
                        </a:rPr>
                        <a:t>Title</a:t>
                      </a:r>
                    </a:p>
                    <a:p>
                      <a:pPr marL="0" indent="0">
                        <a:buFont typeface="Arial" pitchFamily="34" charset="0"/>
                        <a:buNone/>
                      </a:pPr>
                      <a:endParaRPr lang="en-US" sz="1600" dirty="0" smtClean="0">
                        <a:solidFill>
                          <a:schemeClr val="tx2"/>
                        </a:solidFill>
                        <a:latin typeface="Arial Narrow" panose="020B0606020202030204" pitchFamily="34" charset="0"/>
                        <a:cs typeface="Arial" panose="020B0604020202020204" pitchFamily="34" charset="0"/>
                      </a:endParaRPr>
                    </a:p>
                    <a:p>
                      <a:pPr marL="285750" indent="-285750">
                        <a:buFont typeface="Arial" pitchFamily="34" charset="0"/>
                        <a:buChar char="•"/>
                      </a:pPr>
                      <a:r>
                        <a:rPr lang="en-US" sz="1600" dirty="0" smtClean="0">
                          <a:solidFill>
                            <a:schemeClr val="tx2"/>
                          </a:solidFill>
                          <a:latin typeface="Arial Narrow" panose="020B0606020202030204" pitchFamily="34" charset="0"/>
                          <a:cs typeface="Arial" panose="020B0604020202020204" pitchFamily="34" charset="0"/>
                        </a:rPr>
                        <a:t>Description</a:t>
                      </a:r>
                    </a:p>
                    <a:p>
                      <a:pPr marL="0" indent="0">
                        <a:buFont typeface="Arial" pitchFamily="34" charset="0"/>
                        <a:buNone/>
                      </a:pPr>
                      <a:endParaRPr lang="en-US" sz="1600" dirty="0" smtClean="0">
                        <a:solidFill>
                          <a:schemeClr val="tx2"/>
                        </a:solidFill>
                        <a:latin typeface="Arial Narrow" panose="020B0606020202030204" pitchFamily="34" charset="0"/>
                        <a:cs typeface="Arial" panose="020B0604020202020204" pitchFamily="34" charset="0"/>
                      </a:endParaRPr>
                    </a:p>
                    <a:p>
                      <a:pPr marL="285750" indent="-285750">
                        <a:buFont typeface="Arial" pitchFamily="34" charset="0"/>
                        <a:buChar char="•"/>
                      </a:pPr>
                      <a:r>
                        <a:rPr lang="en-US" sz="1600" dirty="0" smtClean="0">
                          <a:solidFill>
                            <a:schemeClr val="tx2"/>
                          </a:solidFill>
                          <a:latin typeface="Arial Narrow" panose="020B0606020202030204" pitchFamily="34" charset="0"/>
                          <a:cs typeface="Arial" panose="020B0604020202020204" pitchFamily="34" charset="0"/>
                        </a:rPr>
                        <a:t>Header</a:t>
                      </a:r>
                    </a:p>
                    <a:p>
                      <a:pPr marL="0" indent="0">
                        <a:buFont typeface="Arial" pitchFamily="34" charset="0"/>
                        <a:buNone/>
                      </a:pPr>
                      <a:endParaRPr lang="en-US" sz="1600" baseline="0" dirty="0" smtClean="0">
                        <a:solidFill>
                          <a:schemeClr val="tx2"/>
                        </a:solidFill>
                        <a:latin typeface="Arial Narrow" panose="020B0606020202030204" pitchFamily="34" charset="0"/>
                        <a:cs typeface="Arial" panose="020B0604020202020204" pitchFamily="34" charset="0"/>
                      </a:endParaRPr>
                    </a:p>
                    <a:p>
                      <a:pPr marL="285750" indent="-285750">
                        <a:buFont typeface="Arial" pitchFamily="34" charset="0"/>
                        <a:buChar char="•"/>
                      </a:pPr>
                      <a:r>
                        <a:rPr lang="en-US" sz="1600" baseline="0" dirty="0" smtClean="0">
                          <a:solidFill>
                            <a:schemeClr val="tx2"/>
                          </a:solidFill>
                          <a:latin typeface="Arial Narrow" panose="020B0606020202030204" pitchFamily="34" charset="0"/>
                          <a:cs typeface="Arial" panose="020B0604020202020204" pitchFamily="34" charset="0"/>
                        </a:rPr>
                        <a:t>Structure</a:t>
                      </a:r>
                    </a:p>
                    <a:p>
                      <a:pPr marL="285750" indent="-285750">
                        <a:buFont typeface="Arial" pitchFamily="34" charset="0"/>
                        <a:buChar char="•"/>
                      </a:pPr>
                      <a:endParaRPr lang="en-US" sz="1600" baseline="0" dirty="0" smtClean="0">
                        <a:solidFill>
                          <a:schemeClr val="tx2"/>
                        </a:solidFill>
                        <a:latin typeface="Arial Narrow" panose="020B0606020202030204" pitchFamily="34" charset="0"/>
                        <a:cs typeface="Arial" panose="020B0604020202020204" pitchFamily="34" charset="0"/>
                      </a:endParaRPr>
                    </a:p>
                    <a:p>
                      <a:pPr marL="285750" indent="-285750">
                        <a:buFont typeface="Arial" pitchFamily="34" charset="0"/>
                        <a:buChar char="•"/>
                      </a:pPr>
                      <a:r>
                        <a:rPr lang="en-US" sz="1600" baseline="0" dirty="0" smtClean="0">
                          <a:solidFill>
                            <a:schemeClr val="tx2"/>
                          </a:solidFill>
                          <a:latin typeface="Arial Narrow" panose="020B0606020202030204" pitchFamily="34" charset="0"/>
                          <a:cs typeface="Arial" panose="020B0604020202020204" pitchFamily="34" charset="0"/>
                        </a:rPr>
                        <a:t>Stuffing</a:t>
                      </a:r>
                    </a:p>
                    <a:p>
                      <a:pPr marL="285750" indent="-285750">
                        <a:buFont typeface="Arial" pitchFamily="34" charset="0"/>
                        <a:buChar char="•"/>
                      </a:pPr>
                      <a:endParaRPr lang="en-US" sz="1600" baseline="0" dirty="0" smtClean="0">
                        <a:solidFill>
                          <a:schemeClr val="tx2"/>
                        </a:solidFill>
                        <a:latin typeface="Arial Narrow" panose="020B0606020202030204" pitchFamily="34" charset="0"/>
                        <a:cs typeface="Arial" panose="020B0604020202020204" pitchFamily="34" charset="0"/>
                      </a:endParaRPr>
                    </a:p>
                    <a:p>
                      <a:pPr marL="285750" indent="-285750">
                        <a:buFont typeface="Arial" pitchFamily="34" charset="0"/>
                        <a:buChar char="•"/>
                      </a:pPr>
                      <a:r>
                        <a:rPr lang="en-US" sz="1600" baseline="0" dirty="0" smtClean="0">
                          <a:solidFill>
                            <a:schemeClr val="tx2"/>
                          </a:solidFill>
                          <a:latin typeface="Arial Narrow" panose="020B0606020202030204" pitchFamily="34" charset="0"/>
                          <a:cs typeface="Arial" panose="020B0604020202020204" pitchFamily="34" charset="0"/>
                        </a:rPr>
                        <a:t>Hidden</a:t>
                      </a:r>
                      <a:endParaRPr lang="en-GB" sz="1600" dirty="0">
                        <a:solidFill>
                          <a:schemeClr val="tx2"/>
                        </a:solidFill>
                        <a:latin typeface="Arial Narrow" panose="020B0606020202030204" pitchFamily="34" charset="0"/>
                        <a:cs typeface="Arial" panose="020B0604020202020204" pitchFamily="34" charset="0"/>
                      </a:endParaRPr>
                    </a:p>
                  </a:txBody>
                  <a:tcPr>
                    <a:noFill/>
                  </a:tcPr>
                </a:tc>
                <a:tc>
                  <a:txBody>
                    <a:bodyPr/>
                    <a:lstStyle/>
                    <a:p>
                      <a:pPr marL="285750" indent="-285750">
                        <a:buFont typeface="Arial" pitchFamily="34" charset="0"/>
                        <a:buChar char="•"/>
                      </a:pPr>
                      <a:endParaRPr lang="en-US" sz="1600" dirty="0" smtClean="0">
                        <a:solidFill>
                          <a:schemeClr val="tx2"/>
                        </a:solidFill>
                        <a:latin typeface="Arial Narrow" panose="020B0606020202030204" pitchFamily="34" charset="0"/>
                        <a:cs typeface="Arial" panose="020B0604020202020204" pitchFamily="34" charset="0"/>
                      </a:endParaRPr>
                    </a:p>
                    <a:p>
                      <a:pPr marL="285750" indent="-285750">
                        <a:buFont typeface="Arial" pitchFamily="34" charset="0"/>
                        <a:buChar char="•"/>
                      </a:pPr>
                      <a:r>
                        <a:rPr lang="en-US" sz="1600" dirty="0" smtClean="0">
                          <a:solidFill>
                            <a:schemeClr val="tx2"/>
                          </a:solidFill>
                          <a:latin typeface="Arial Narrow" panose="020B0606020202030204" pitchFamily="34" charset="0"/>
                          <a:cs typeface="Arial" panose="020B0604020202020204" pitchFamily="34" charset="0"/>
                        </a:rPr>
                        <a:t>Quality</a:t>
                      </a:r>
                    </a:p>
                    <a:p>
                      <a:pPr marL="0" indent="0">
                        <a:buFont typeface="Arial" pitchFamily="34" charset="0"/>
                        <a:buNone/>
                      </a:pPr>
                      <a:endParaRPr lang="en-US" sz="1600" dirty="0" smtClean="0">
                        <a:solidFill>
                          <a:schemeClr val="tx2"/>
                        </a:solidFill>
                        <a:latin typeface="Arial Narrow" panose="020B0606020202030204" pitchFamily="34" charset="0"/>
                        <a:cs typeface="Arial" panose="020B0604020202020204" pitchFamily="34" charset="0"/>
                      </a:endParaRPr>
                    </a:p>
                    <a:p>
                      <a:pPr marL="285750" indent="-285750">
                        <a:buFont typeface="Arial" pitchFamily="34" charset="0"/>
                        <a:buChar char="•"/>
                      </a:pPr>
                      <a:r>
                        <a:rPr lang="en-US" sz="1600" dirty="0" smtClean="0">
                          <a:solidFill>
                            <a:schemeClr val="tx2"/>
                          </a:solidFill>
                          <a:latin typeface="Arial Narrow" panose="020B0606020202030204" pitchFamily="34" charset="0"/>
                          <a:cs typeface="Arial" panose="020B0604020202020204" pitchFamily="34" charset="0"/>
                        </a:rPr>
                        <a:t>Research</a:t>
                      </a:r>
                    </a:p>
                    <a:p>
                      <a:pPr marL="0" indent="0">
                        <a:buFont typeface="Arial" pitchFamily="34" charset="0"/>
                        <a:buNone/>
                      </a:pPr>
                      <a:endParaRPr lang="en-US" sz="1600" dirty="0" smtClean="0">
                        <a:solidFill>
                          <a:schemeClr val="tx2"/>
                        </a:solidFill>
                        <a:latin typeface="Arial Narrow" panose="020B0606020202030204" pitchFamily="34" charset="0"/>
                        <a:cs typeface="Arial" panose="020B0604020202020204" pitchFamily="34" charset="0"/>
                      </a:endParaRPr>
                    </a:p>
                    <a:p>
                      <a:pPr marL="285750" indent="-285750">
                        <a:buFont typeface="Arial" pitchFamily="34" charset="0"/>
                        <a:buChar char="•"/>
                      </a:pPr>
                      <a:r>
                        <a:rPr lang="en-US" sz="1600" dirty="0" smtClean="0">
                          <a:solidFill>
                            <a:schemeClr val="tx2"/>
                          </a:solidFill>
                          <a:latin typeface="Arial Narrow" panose="020B0606020202030204" pitchFamily="34" charset="0"/>
                          <a:cs typeface="Arial" panose="020B0604020202020204" pitchFamily="34" charset="0"/>
                        </a:rPr>
                        <a:t>Word</a:t>
                      </a:r>
                    </a:p>
                    <a:p>
                      <a:pPr marL="0" indent="0">
                        <a:buFont typeface="Arial" pitchFamily="34" charset="0"/>
                        <a:buNone/>
                      </a:pPr>
                      <a:endParaRPr lang="en-US" sz="1600" dirty="0" smtClean="0">
                        <a:solidFill>
                          <a:schemeClr val="tx2"/>
                        </a:solidFill>
                        <a:latin typeface="Arial Narrow" panose="020B0606020202030204" pitchFamily="34" charset="0"/>
                        <a:cs typeface="Arial" panose="020B0604020202020204" pitchFamily="34" charset="0"/>
                      </a:endParaRPr>
                    </a:p>
                    <a:p>
                      <a:pPr marL="285750" indent="-285750">
                        <a:buFont typeface="Arial" pitchFamily="34" charset="0"/>
                        <a:buChar char="•"/>
                      </a:pPr>
                      <a:r>
                        <a:rPr lang="en-US" sz="1600" dirty="0" smtClean="0">
                          <a:solidFill>
                            <a:schemeClr val="tx2"/>
                          </a:solidFill>
                          <a:latin typeface="Arial Narrow" panose="020B0606020202030204" pitchFamily="34" charset="0"/>
                          <a:cs typeface="Arial" panose="020B0604020202020204" pitchFamily="34" charset="0"/>
                        </a:rPr>
                        <a:t>Engage</a:t>
                      </a:r>
                    </a:p>
                    <a:p>
                      <a:pPr marL="285750" indent="-285750">
                        <a:buFont typeface="Arial" pitchFamily="34" charset="0"/>
                        <a:buChar char="•"/>
                      </a:pPr>
                      <a:endParaRPr lang="en-US" sz="1600" dirty="0" smtClean="0">
                        <a:solidFill>
                          <a:schemeClr val="tx2"/>
                        </a:solidFill>
                        <a:latin typeface="Arial Narrow" panose="020B0606020202030204" pitchFamily="34" charset="0"/>
                        <a:cs typeface="Arial" panose="020B0604020202020204" pitchFamily="34" charset="0"/>
                      </a:endParaRPr>
                    </a:p>
                    <a:p>
                      <a:pPr marL="285750" indent="-285750">
                        <a:buFont typeface="Arial" pitchFamily="34" charset="0"/>
                        <a:buChar char="•"/>
                      </a:pPr>
                      <a:r>
                        <a:rPr lang="en-US" sz="1600" dirty="0" err="1" smtClean="0">
                          <a:solidFill>
                            <a:schemeClr val="tx2"/>
                          </a:solidFill>
                          <a:latin typeface="Arial Narrow" panose="020B0606020202030204" pitchFamily="34" charset="0"/>
                          <a:cs typeface="Arial" panose="020B0604020202020204" pitchFamily="34" charset="0"/>
                        </a:rPr>
                        <a:t>Fress</a:t>
                      </a:r>
                      <a:endParaRPr lang="en-US" sz="1600" dirty="0" smtClean="0">
                        <a:solidFill>
                          <a:schemeClr val="tx2"/>
                        </a:solidFill>
                        <a:latin typeface="Arial Narrow" panose="020B0606020202030204" pitchFamily="34" charset="0"/>
                        <a:cs typeface="Arial" panose="020B0604020202020204" pitchFamily="34" charset="0"/>
                      </a:endParaRPr>
                    </a:p>
                    <a:p>
                      <a:pPr marL="285750" indent="-285750">
                        <a:buFont typeface="Arial" pitchFamily="34" charset="0"/>
                        <a:buChar char="•"/>
                      </a:pPr>
                      <a:endParaRPr lang="en-US" sz="1600" dirty="0" smtClean="0">
                        <a:solidFill>
                          <a:schemeClr val="tx2"/>
                        </a:solidFill>
                        <a:latin typeface="Arial Narrow" panose="020B0606020202030204" pitchFamily="34" charset="0"/>
                        <a:cs typeface="Arial" panose="020B0604020202020204" pitchFamily="34" charset="0"/>
                      </a:endParaRPr>
                    </a:p>
                    <a:p>
                      <a:pPr marL="285750" indent="-285750">
                        <a:buFont typeface="Arial" pitchFamily="34" charset="0"/>
                        <a:buChar char="•"/>
                      </a:pPr>
                      <a:r>
                        <a:rPr lang="en-US" sz="1600" dirty="0" smtClean="0">
                          <a:solidFill>
                            <a:schemeClr val="tx2"/>
                          </a:solidFill>
                          <a:latin typeface="Arial Narrow" panose="020B0606020202030204" pitchFamily="34" charset="0"/>
                          <a:cs typeface="Arial" panose="020B0604020202020204" pitchFamily="34" charset="0"/>
                        </a:rPr>
                        <a:t>Thin</a:t>
                      </a:r>
                    </a:p>
                    <a:p>
                      <a:pPr marL="285750" indent="-285750">
                        <a:buFont typeface="Arial" pitchFamily="34" charset="0"/>
                        <a:buChar char="•"/>
                      </a:pPr>
                      <a:endParaRPr lang="en-US" sz="1600" dirty="0" smtClean="0">
                        <a:solidFill>
                          <a:schemeClr val="tx2"/>
                        </a:solidFill>
                        <a:latin typeface="Arial Narrow" panose="020B0606020202030204" pitchFamily="34" charset="0"/>
                        <a:cs typeface="Arial" panose="020B0604020202020204" pitchFamily="34" charset="0"/>
                      </a:endParaRPr>
                    </a:p>
                    <a:p>
                      <a:pPr marL="285750" indent="-285750">
                        <a:buFont typeface="Arial" pitchFamily="34" charset="0"/>
                        <a:buChar char="•"/>
                      </a:pPr>
                      <a:r>
                        <a:rPr lang="en-US" sz="1600" dirty="0" smtClean="0">
                          <a:solidFill>
                            <a:schemeClr val="tx2"/>
                          </a:solidFill>
                          <a:latin typeface="Arial Narrow" panose="020B0606020202030204" pitchFamily="34" charset="0"/>
                          <a:cs typeface="Arial" panose="020B0604020202020204" pitchFamily="34" charset="0"/>
                        </a:rPr>
                        <a:t>Ads</a:t>
                      </a:r>
                      <a:endParaRPr lang="en-GB" sz="1600" dirty="0">
                        <a:solidFill>
                          <a:schemeClr val="tx2"/>
                        </a:solidFill>
                        <a:latin typeface="Arial Narrow" panose="020B0606020202030204" pitchFamily="34" charset="0"/>
                        <a:cs typeface="Arial" panose="020B0604020202020204" pitchFamily="34" charset="0"/>
                      </a:endParaRPr>
                    </a:p>
                  </a:txBody>
                  <a:tcPr>
                    <a:noFill/>
                  </a:tcPr>
                </a:tc>
                <a:tc>
                  <a:txBody>
                    <a:bodyPr/>
                    <a:lstStyle/>
                    <a:p>
                      <a:pPr marL="285750" indent="-285750">
                        <a:buFont typeface="Arial" pitchFamily="34" charset="0"/>
                        <a:buChar char="•"/>
                      </a:pPr>
                      <a:endParaRPr lang="en-US" sz="1600" dirty="0" smtClean="0">
                        <a:solidFill>
                          <a:schemeClr val="tx2"/>
                        </a:solidFill>
                        <a:latin typeface="Arial Narrow" panose="020B0606020202030204" pitchFamily="34" charset="0"/>
                        <a:cs typeface="Arial" panose="020B0604020202020204" pitchFamily="34" charset="0"/>
                      </a:endParaRPr>
                    </a:p>
                    <a:p>
                      <a:pPr marL="285750" indent="-285750">
                        <a:buFont typeface="Arial" pitchFamily="34" charset="0"/>
                        <a:buChar char="•"/>
                      </a:pPr>
                      <a:r>
                        <a:rPr lang="en-US" sz="1600" dirty="0" smtClean="0">
                          <a:solidFill>
                            <a:schemeClr val="tx2"/>
                          </a:solidFill>
                          <a:latin typeface="Arial Narrow" panose="020B0606020202030204" pitchFamily="34" charset="0"/>
                          <a:cs typeface="Arial" panose="020B0604020202020204" pitchFamily="34" charset="0"/>
                        </a:rPr>
                        <a:t>Crawl</a:t>
                      </a:r>
                    </a:p>
                    <a:p>
                      <a:pPr marL="0" indent="0">
                        <a:buFont typeface="Arial" pitchFamily="34" charset="0"/>
                        <a:buNone/>
                      </a:pPr>
                      <a:endParaRPr lang="en-US" sz="1600" dirty="0" smtClean="0">
                        <a:solidFill>
                          <a:schemeClr val="tx2"/>
                        </a:solidFill>
                        <a:latin typeface="Arial Narrow" panose="020B0606020202030204" pitchFamily="34" charset="0"/>
                        <a:cs typeface="Arial" panose="020B0604020202020204" pitchFamily="34" charset="0"/>
                      </a:endParaRPr>
                    </a:p>
                    <a:p>
                      <a:pPr marL="285750" indent="-285750">
                        <a:buFont typeface="Arial" pitchFamily="34" charset="0"/>
                        <a:buChar char="•"/>
                      </a:pPr>
                      <a:r>
                        <a:rPr lang="en-US" sz="1600" dirty="0" smtClean="0">
                          <a:solidFill>
                            <a:schemeClr val="tx2"/>
                          </a:solidFill>
                          <a:latin typeface="Arial Narrow" panose="020B0606020202030204" pitchFamily="34" charset="0"/>
                          <a:cs typeface="Arial" panose="020B0604020202020204" pitchFamily="34" charset="0"/>
                        </a:rPr>
                        <a:t>Duplicate</a:t>
                      </a:r>
                    </a:p>
                    <a:p>
                      <a:pPr marL="0" indent="0">
                        <a:buFont typeface="Arial" pitchFamily="34" charset="0"/>
                        <a:buNone/>
                      </a:pPr>
                      <a:endParaRPr lang="en-US" sz="1600" dirty="0" smtClean="0">
                        <a:solidFill>
                          <a:schemeClr val="tx2"/>
                        </a:solidFill>
                        <a:latin typeface="Arial Narrow" panose="020B0606020202030204" pitchFamily="34" charset="0"/>
                        <a:cs typeface="Arial" panose="020B0604020202020204" pitchFamily="34" charset="0"/>
                      </a:endParaRPr>
                    </a:p>
                    <a:p>
                      <a:pPr marL="285750" indent="-285750">
                        <a:buFont typeface="Arial" pitchFamily="34" charset="0"/>
                        <a:buChar char="•"/>
                      </a:pPr>
                      <a:r>
                        <a:rPr lang="en-US" sz="1600" dirty="0" smtClean="0">
                          <a:solidFill>
                            <a:schemeClr val="tx2"/>
                          </a:solidFill>
                          <a:latin typeface="Arial Narrow" panose="020B0606020202030204" pitchFamily="34" charset="0"/>
                          <a:cs typeface="Arial" panose="020B0604020202020204" pitchFamily="34" charset="0"/>
                        </a:rPr>
                        <a:t>Speed </a:t>
                      </a:r>
                    </a:p>
                    <a:p>
                      <a:pPr marL="0" indent="0">
                        <a:buFont typeface="Arial" pitchFamily="34" charset="0"/>
                        <a:buNone/>
                      </a:pPr>
                      <a:endParaRPr lang="en-US" sz="1600" dirty="0" smtClean="0">
                        <a:solidFill>
                          <a:schemeClr val="tx2"/>
                        </a:solidFill>
                        <a:latin typeface="Arial Narrow" panose="020B0606020202030204" pitchFamily="34" charset="0"/>
                        <a:cs typeface="Arial" panose="020B0604020202020204" pitchFamily="34" charset="0"/>
                      </a:endParaRPr>
                    </a:p>
                    <a:p>
                      <a:pPr marL="285750" indent="-285750">
                        <a:buFont typeface="Arial" pitchFamily="34" charset="0"/>
                        <a:buChar char="•"/>
                      </a:pPr>
                      <a:r>
                        <a:rPr lang="en-US" sz="1600" dirty="0" smtClean="0">
                          <a:solidFill>
                            <a:schemeClr val="tx2"/>
                          </a:solidFill>
                          <a:latin typeface="Arial Narrow" panose="020B0606020202030204" pitchFamily="34" charset="0"/>
                          <a:cs typeface="Arial" panose="020B0604020202020204" pitchFamily="34" charset="0"/>
                        </a:rPr>
                        <a:t>URL</a:t>
                      </a:r>
                    </a:p>
                    <a:p>
                      <a:pPr marL="0" indent="0">
                        <a:buFont typeface="Arial" pitchFamily="34" charset="0"/>
                        <a:buNone/>
                      </a:pPr>
                      <a:endParaRPr lang="en-US" sz="1600" dirty="0" smtClean="0">
                        <a:solidFill>
                          <a:schemeClr val="tx2"/>
                        </a:solidFill>
                        <a:latin typeface="Arial Narrow" panose="020B0606020202030204" pitchFamily="34" charset="0"/>
                        <a:cs typeface="Arial" panose="020B0604020202020204" pitchFamily="34" charset="0"/>
                      </a:endParaRPr>
                    </a:p>
                    <a:p>
                      <a:pPr marL="285750" indent="-285750">
                        <a:buFont typeface="Arial" pitchFamily="34" charset="0"/>
                        <a:buChar char="•"/>
                      </a:pPr>
                      <a:r>
                        <a:rPr lang="en-US" sz="1600" dirty="0" smtClean="0">
                          <a:solidFill>
                            <a:schemeClr val="tx2"/>
                          </a:solidFill>
                          <a:latin typeface="Arial Narrow" panose="020B0606020202030204" pitchFamily="34" charset="0"/>
                          <a:cs typeface="Arial" panose="020B0604020202020204" pitchFamily="34" charset="0"/>
                        </a:rPr>
                        <a:t>Mobile </a:t>
                      </a:r>
                    </a:p>
                    <a:p>
                      <a:pPr marL="285750" indent="-285750">
                        <a:buFont typeface="Arial" pitchFamily="34" charset="0"/>
                        <a:buChar char="•"/>
                      </a:pPr>
                      <a:endParaRPr lang="en-US" sz="1600" dirty="0" smtClean="0">
                        <a:solidFill>
                          <a:schemeClr val="tx2"/>
                        </a:solidFill>
                        <a:latin typeface="Arial Narrow" panose="020B0606020202030204" pitchFamily="34" charset="0"/>
                        <a:cs typeface="Arial" panose="020B0604020202020204" pitchFamily="34" charset="0"/>
                      </a:endParaRPr>
                    </a:p>
                    <a:p>
                      <a:pPr marL="285750" indent="-285750">
                        <a:buFont typeface="Arial" pitchFamily="34" charset="0"/>
                        <a:buChar char="•"/>
                      </a:pPr>
                      <a:r>
                        <a:rPr lang="en-US" sz="1600" dirty="0" smtClean="0">
                          <a:solidFill>
                            <a:schemeClr val="tx2"/>
                          </a:solidFill>
                          <a:latin typeface="Arial Narrow" panose="020B0606020202030204" pitchFamily="34" charset="0"/>
                          <a:cs typeface="Arial" panose="020B0604020202020204" pitchFamily="34" charset="0"/>
                        </a:rPr>
                        <a:t>Cloaking</a:t>
                      </a:r>
                      <a:endParaRPr lang="en-GB" sz="1600" dirty="0">
                        <a:solidFill>
                          <a:schemeClr val="tx2"/>
                        </a:solidFill>
                        <a:latin typeface="Arial Narrow" panose="020B0606020202030204" pitchFamily="34" charset="0"/>
                        <a:cs typeface="Arial" panose="020B0604020202020204" pitchFamily="34" charset="0"/>
                      </a:endParaRPr>
                    </a:p>
                  </a:txBody>
                  <a:tcPr>
                    <a:noFill/>
                  </a:tcPr>
                </a:tc>
              </a:tr>
            </a:tbl>
          </a:graphicData>
        </a:graphic>
      </p:graphicFrame>
      <p:pic>
        <p:nvPicPr>
          <p:cNvPr id="6" name="Picture 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382488" y="548680"/>
            <a:ext cx="504056" cy="504056"/>
          </a:xfrm>
          <a:prstGeom prst="rect">
            <a:avLst/>
          </a:prstGeom>
          <a:noFill/>
          <a:extLst>
            <a:ext uri="{909E8E84-426E-40DD-AFC4-6F175D3DCCD1}">
              <a14:hiddenFill xmlns:a14="http://schemas.microsoft.com/office/drawing/2010/main">
                <a:solidFill>
                  <a:srgbClr val="FFFFFF"/>
                </a:solidFill>
              </a14:hiddenFill>
            </a:ext>
          </a:extLst>
        </p:spPr>
      </p:pic>
      <p:sp>
        <p:nvSpPr>
          <p:cNvPr id="7" name="Title 3"/>
          <p:cNvSpPr txBox="1">
            <a:spLocks/>
          </p:cNvSpPr>
          <p:nvPr/>
        </p:nvSpPr>
        <p:spPr>
          <a:xfrm>
            <a:off x="1030560" y="-99392"/>
            <a:ext cx="6781800" cy="1296144"/>
          </a:xfrm>
          <a:prstGeom prst="rect">
            <a:avLst/>
          </a:prstGeom>
        </p:spPr>
        <p:txBody>
          <a:bodyPr vert="horz" lIns="91440" tIns="45720" rIns="91440" bIns="45720" rtlCol="0" anchor="b" anchorCtr="0">
            <a:normAutofit/>
          </a:bodyPr>
          <a:lstStyle>
            <a:lvl1pPr algn="l" defTabSz="914400" rtl="0" eaLnBrk="1" latinLnBrk="0" hangingPunct="1">
              <a:spcBef>
                <a:spcPct val="0"/>
              </a:spcBef>
              <a:buNone/>
              <a:defRPr sz="54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1600" dirty="0" smtClean="0">
                <a:solidFill>
                  <a:schemeClr val="bg1">
                    <a:lumMod val="50000"/>
                  </a:schemeClr>
                </a:solidFill>
                <a:latin typeface="Arial Narrow" panose="020B0606020202030204" pitchFamily="34" charset="0"/>
                <a:cs typeface="Arial" panose="020B0604020202020204" pitchFamily="34" charset="0"/>
              </a:rPr>
              <a:t>SEO (Search Engine Optimization)</a:t>
            </a:r>
            <a:r>
              <a:rPr lang="en-US" sz="3600" dirty="0" smtClean="0">
                <a:latin typeface="Arial" panose="020B0604020202020204" pitchFamily="34" charset="0"/>
                <a:cs typeface="Arial" panose="020B0604020202020204" pitchFamily="34" charset="0"/>
              </a:rPr>
              <a:t/>
            </a:r>
            <a:br>
              <a:rPr lang="en-US" sz="3600" dirty="0" smtClean="0">
                <a:latin typeface="Arial" panose="020B0604020202020204" pitchFamily="34" charset="0"/>
                <a:cs typeface="Arial" panose="020B0604020202020204" pitchFamily="34" charset="0"/>
              </a:rPr>
            </a:br>
            <a:r>
              <a:rPr lang="en-US" sz="2800" b="1" dirty="0" smtClean="0">
                <a:latin typeface="Arial" panose="020B0604020202020204" pitchFamily="34" charset="0"/>
                <a:cs typeface="Arial" panose="020B0604020202020204" pitchFamily="34" charset="0"/>
              </a:rPr>
              <a:t>On Page</a:t>
            </a:r>
            <a:endParaRPr lang="en-GB" sz="28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3199657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9128"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p:cNvSpPr>
            <a:spLocks noGrp="1"/>
          </p:cNvSpPr>
          <p:nvPr>
            <p:ph idx="1"/>
          </p:nvPr>
        </p:nvSpPr>
        <p:spPr>
          <a:xfrm>
            <a:off x="844624" y="1412776"/>
            <a:ext cx="7543800" cy="4824536"/>
          </a:xfrm>
        </p:spPr>
        <p:txBody>
          <a:bodyPr>
            <a:normAutofit/>
          </a:bodyPr>
          <a:lstStyle/>
          <a:p>
            <a:pPr>
              <a:lnSpc>
                <a:spcPct val="200000"/>
              </a:lnSpc>
              <a:buClr>
                <a:srgbClr val="00B0F0"/>
              </a:buClr>
              <a:buFont typeface="Wingdings" panose="05000000000000000000" pitchFamily="2" charset="2"/>
              <a:buChar char="§"/>
            </a:pPr>
            <a:r>
              <a:rPr lang="en-US" sz="1600" b="1" dirty="0" smtClean="0">
                <a:latin typeface="Arial" panose="020B0604020202020204" pitchFamily="34" charset="0"/>
                <a:cs typeface="Arial" panose="020B0604020202020204" pitchFamily="34" charset="0"/>
              </a:rPr>
              <a:t>Title : </a:t>
            </a:r>
            <a:r>
              <a:rPr lang="en-US" sz="1600" dirty="0" smtClean="0">
                <a:latin typeface="Arial" panose="020B0604020202020204" pitchFamily="34" charset="0"/>
                <a:cs typeface="Arial" panose="020B0604020202020204" pitchFamily="34" charset="0"/>
              </a:rPr>
              <a:t>Title tag </a:t>
            </a:r>
            <a:r>
              <a:rPr lang="en-US" sz="1600" dirty="0" err="1" smtClean="0">
                <a:latin typeface="Arial" panose="020B0604020202020204" pitchFamily="34" charset="0"/>
                <a:cs typeface="Arial" panose="020B0604020202020204" pitchFamily="34" charset="0"/>
              </a:rPr>
              <a:t>mengandung</a:t>
            </a:r>
            <a:r>
              <a:rPr lang="en-US" sz="1600" dirty="0" smtClean="0">
                <a:latin typeface="Arial" panose="020B0604020202020204" pitchFamily="34" charset="0"/>
                <a:cs typeface="Arial" panose="020B0604020202020204" pitchFamily="34" charset="0"/>
              </a:rPr>
              <a:t> kata </a:t>
            </a:r>
            <a:r>
              <a:rPr lang="en-US" sz="1600" dirty="0" err="1" smtClean="0">
                <a:latin typeface="Arial" panose="020B0604020202020204" pitchFamily="34" charset="0"/>
                <a:cs typeface="Arial" panose="020B0604020202020204" pitchFamily="34" charset="0"/>
              </a:rPr>
              <a:t>kunci</a:t>
            </a:r>
            <a:r>
              <a:rPr lang="en-US" sz="1600" dirty="0" smtClean="0">
                <a:latin typeface="Arial" panose="020B0604020202020204" pitchFamily="34" charset="0"/>
                <a:cs typeface="Arial" panose="020B0604020202020204" pitchFamily="34" charset="0"/>
              </a:rPr>
              <a:t> yang </a:t>
            </a:r>
            <a:r>
              <a:rPr lang="en-US" sz="1600" dirty="0" err="1" smtClean="0">
                <a:latin typeface="Arial" panose="020B0604020202020204" pitchFamily="34" charset="0"/>
                <a:cs typeface="Arial" panose="020B0604020202020204" pitchFamily="34" charset="0"/>
              </a:rPr>
              <a:t>relevan</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terhadap</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konten</a:t>
            </a:r>
            <a:r>
              <a:rPr lang="en-US" sz="1600" dirty="0" smtClean="0">
                <a:latin typeface="Arial" panose="020B0604020202020204" pitchFamily="34" charset="0"/>
                <a:cs typeface="Arial" panose="020B0604020202020204" pitchFamily="34" charset="0"/>
              </a:rPr>
              <a:t>?</a:t>
            </a:r>
          </a:p>
          <a:p>
            <a:pPr>
              <a:lnSpc>
                <a:spcPct val="200000"/>
              </a:lnSpc>
              <a:buClr>
                <a:srgbClr val="00B0F0"/>
              </a:buClr>
              <a:buFont typeface="Wingdings" panose="05000000000000000000" pitchFamily="2" charset="2"/>
              <a:buChar char="§"/>
            </a:pPr>
            <a:r>
              <a:rPr lang="en-US" sz="1600" b="1" dirty="0" smtClean="0">
                <a:latin typeface="Arial" panose="020B0604020202020204" pitchFamily="34" charset="0"/>
                <a:cs typeface="Arial" panose="020B0604020202020204" pitchFamily="34" charset="0"/>
              </a:rPr>
              <a:t>Description : </a:t>
            </a:r>
            <a:r>
              <a:rPr lang="en-US" sz="1600" dirty="0" smtClean="0">
                <a:latin typeface="Arial" panose="020B0604020202020204" pitchFamily="34" charset="0"/>
                <a:cs typeface="Arial" panose="020B0604020202020204" pitchFamily="34" charset="0"/>
              </a:rPr>
              <a:t>Meta description </a:t>
            </a:r>
            <a:r>
              <a:rPr lang="en-US" sz="1600" dirty="0" err="1" smtClean="0">
                <a:latin typeface="Arial" panose="020B0604020202020204" pitchFamily="34" charset="0"/>
                <a:cs typeface="Arial" panose="020B0604020202020204" pitchFamily="34" charset="0"/>
              </a:rPr>
              <a:t>relevan</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terhadap</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konten</a:t>
            </a:r>
            <a:r>
              <a:rPr lang="en-US" sz="1600" dirty="0" smtClean="0">
                <a:latin typeface="Arial" panose="020B0604020202020204" pitchFamily="34" charset="0"/>
                <a:cs typeface="Arial" panose="020B0604020202020204" pitchFamily="34" charset="0"/>
              </a:rPr>
              <a:t>?</a:t>
            </a:r>
          </a:p>
          <a:p>
            <a:pPr>
              <a:lnSpc>
                <a:spcPct val="200000"/>
              </a:lnSpc>
              <a:buClr>
                <a:srgbClr val="00B0F0"/>
              </a:buClr>
              <a:buFont typeface="Wingdings" panose="05000000000000000000" pitchFamily="2" charset="2"/>
              <a:buChar char="§"/>
            </a:pPr>
            <a:r>
              <a:rPr lang="en-US" sz="1600" b="1" dirty="0" smtClean="0">
                <a:latin typeface="Arial" panose="020B0604020202020204" pitchFamily="34" charset="0"/>
                <a:cs typeface="Arial" panose="020B0604020202020204" pitchFamily="34" charset="0"/>
              </a:rPr>
              <a:t>Header : </a:t>
            </a:r>
            <a:r>
              <a:rPr lang="en-US" sz="1600" dirty="0" err="1">
                <a:latin typeface="Arial" panose="020B0604020202020204" pitchFamily="34" charset="0"/>
                <a:cs typeface="Arial" panose="020B0604020202020204" pitchFamily="34" charset="0"/>
              </a:rPr>
              <a:t>A</a:t>
            </a:r>
            <a:r>
              <a:rPr lang="en-US" sz="1600" dirty="0" err="1" smtClean="0">
                <a:latin typeface="Arial" panose="020B0604020202020204" pitchFamily="34" charset="0"/>
                <a:cs typeface="Arial" panose="020B0604020202020204" pitchFamily="34" charset="0"/>
              </a:rPr>
              <a:t>pakah</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judul</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dan</a:t>
            </a:r>
            <a:r>
              <a:rPr lang="en-US" sz="1600" dirty="0" smtClean="0">
                <a:latin typeface="Arial" panose="020B0604020202020204" pitchFamily="34" charset="0"/>
                <a:cs typeface="Arial" panose="020B0604020202020204" pitchFamily="34" charset="0"/>
              </a:rPr>
              <a:t> sub </a:t>
            </a:r>
            <a:r>
              <a:rPr lang="en-US" sz="1600" dirty="0" err="1" smtClean="0">
                <a:latin typeface="Arial" panose="020B0604020202020204" pitchFamily="34" charset="0"/>
                <a:cs typeface="Arial" panose="020B0604020202020204" pitchFamily="34" charset="0"/>
              </a:rPr>
              <a:t>judul</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mengandung</a:t>
            </a:r>
            <a:r>
              <a:rPr lang="en-US" sz="1600" dirty="0" smtClean="0">
                <a:latin typeface="Arial" panose="020B0604020202020204" pitchFamily="34" charset="0"/>
                <a:cs typeface="Arial" panose="020B0604020202020204" pitchFamily="34" charset="0"/>
              </a:rPr>
              <a:t> kata </a:t>
            </a:r>
            <a:r>
              <a:rPr lang="en-US" sz="1600" dirty="0" err="1" smtClean="0">
                <a:latin typeface="Arial" panose="020B0604020202020204" pitchFamily="34" charset="0"/>
                <a:cs typeface="Arial" panose="020B0604020202020204" pitchFamily="34" charset="0"/>
              </a:rPr>
              <a:t>kunci</a:t>
            </a:r>
            <a:r>
              <a:rPr lang="en-US" sz="1600" dirty="0" smtClean="0">
                <a:latin typeface="Arial" panose="020B0604020202020204" pitchFamily="34" charset="0"/>
                <a:cs typeface="Arial" panose="020B0604020202020204" pitchFamily="34" charset="0"/>
              </a:rPr>
              <a:t> yang </a:t>
            </a:r>
            <a:r>
              <a:rPr lang="en-US" sz="1600" dirty="0" err="1" smtClean="0">
                <a:latin typeface="Arial" panose="020B0604020202020204" pitchFamily="34" charset="0"/>
                <a:cs typeface="Arial" panose="020B0604020202020204" pitchFamily="34" charset="0"/>
              </a:rPr>
              <a:t>relevan</a:t>
            </a:r>
            <a:r>
              <a:rPr lang="en-US" sz="1600" dirty="0" smtClean="0">
                <a:latin typeface="Arial" panose="020B0604020202020204" pitchFamily="34" charset="0"/>
                <a:cs typeface="Arial" panose="020B0604020202020204" pitchFamily="34" charset="0"/>
              </a:rPr>
              <a:t>?</a:t>
            </a:r>
          </a:p>
          <a:p>
            <a:pPr>
              <a:lnSpc>
                <a:spcPct val="200000"/>
              </a:lnSpc>
              <a:buClr>
                <a:srgbClr val="00B0F0"/>
              </a:buClr>
              <a:buFont typeface="Wingdings" panose="05000000000000000000" pitchFamily="2" charset="2"/>
              <a:buChar char="§"/>
            </a:pPr>
            <a:r>
              <a:rPr lang="en-US" sz="1600" b="1" dirty="0" smtClean="0">
                <a:latin typeface="Arial" panose="020B0604020202020204" pitchFamily="34" charset="0"/>
                <a:cs typeface="Arial" panose="020B0604020202020204" pitchFamily="34" charset="0"/>
              </a:rPr>
              <a:t>Structure : </a:t>
            </a:r>
            <a:r>
              <a:rPr lang="en-US" sz="1600" dirty="0" err="1" smtClean="0">
                <a:latin typeface="Arial" panose="020B0604020202020204" pitchFamily="34" charset="0"/>
                <a:cs typeface="Arial" panose="020B0604020202020204" pitchFamily="34" charset="0"/>
              </a:rPr>
              <a:t>Apakah</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halaman</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memiliki</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stuctured</a:t>
            </a:r>
            <a:r>
              <a:rPr lang="en-US" sz="1600" dirty="0" smtClean="0">
                <a:latin typeface="Arial" panose="020B0604020202020204" pitchFamily="34" charset="0"/>
                <a:cs typeface="Arial" panose="020B0604020202020204" pitchFamily="34" charset="0"/>
              </a:rPr>
              <a:t> data (schema.org </a:t>
            </a:r>
            <a:r>
              <a:rPr lang="en-US" sz="1600" dirty="0" err="1" smtClean="0">
                <a:latin typeface="Arial" panose="020B0604020202020204" pitchFamily="34" charset="0"/>
                <a:cs typeface="Arial" panose="020B0604020202020204" pitchFamily="34" charset="0"/>
              </a:rPr>
              <a:t>microdata</a:t>
            </a:r>
            <a:r>
              <a:rPr lang="en-US" sz="1600" dirty="0" smtClean="0">
                <a:latin typeface="Arial" panose="020B0604020202020204" pitchFamily="34" charset="0"/>
                <a:cs typeface="Arial" panose="020B0604020202020204" pitchFamily="34" charset="0"/>
              </a:rPr>
              <a:t>)?</a:t>
            </a:r>
          </a:p>
          <a:p>
            <a:pPr>
              <a:lnSpc>
                <a:spcPct val="200000"/>
              </a:lnSpc>
              <a:buClr>
                <a:srgbClr val="00B0F0"/>
              </a:buClr>
              <a:buFont typeface="Wingdings" panose="05000000000000000000" pitchFamily="2" charset="2"/>
              <a:buChar char="§"/>
            </a:pPr>
            <a:r>
              <a:rPr lang="en-US" sz="1600" b="1" dirty="0" smtClean="0">
                <a:latin typeface="Arial" panose="020B0604020202020204" pitchFamily="34" charset="0"/>
                <a:cs typeface="Arial" panose="020B0604020202020204" pitchFamily="34" charset="0"/>
              </a:rPr>
              <a:t>Stuffing : </a:t>
            </a:r>
            <a:r>
              <a:rPr lang="en-US" sz="1600" dirty="0" err="1" smtClean="0">
                <a:latin typeface="Arial" panose="020B0604020202020204" pitchFamily="34" charset="0"/>
                <a:cs typeface="Arial" panose="020B0604020202020204" pitchFamily="34" charset="0"/>
              </a:rPr>
              <a:t>Apakah</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anda</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terlalu</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banyak</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mengulang</a:t>
            </a:r>
            <a:r>
              <a:rPr lang="en-US" sz="1600" dirty="0" smtClean="0">
                <a:latin typeface="Arial" panose="020B0604020202020204" pitchFamily="34" charset="0"/>
                <a:cs typeface="Arial" panose="020B0604020202020204" pitchFamily="34" charset="0"/>
              </a:rPr>
              <a:t> kata </a:t>
            </a:r>
            <a:r>
              <a:rPr lang="en-US" sz="1600" dirty="0" err="1" smtClean="0">
                <a:latin typeface="Arial" panose="020B0604020202020204" pitchFamily="34" charset="0"/>
                <a:cs typeface="Arial" panose="020B0604020202020204" pitchFamily="34" charset="0"/>
              </a:rPr>
              <a:t>kunci</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pada</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halaman</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tersebut</a:t>
            </a:r>
            <a:r>
              <a:rPr lang="en-US" sz="1600" dirty="0" smtClean="0">
                <a:latin typeface="Arial" panose="020B0604020202020204" pitchFamily="34" charset="0"/>
                <a:cs typeface="Arial" panose="020B0604020202020204" pitchFamily="34" charset="0"/>
              </a:rPr>
              <a:t> (keyword density)?</a:t>
            </a:r>
          </a:p>
          <a:p>
            <a:pPr>
              <a:lnSpc>
                <a:spcPct val="200000"/>
              </a:lnSpc>
              <a:buClr>
                <a:srgbClr val="00B0F0"/>
              </a:buClr>
              <a:buFont typeface="Wingdings" panose="05000000000000000000" pitchFamily="2" charset="2"/>
              <a:buChar char="§"/>
            </a:pPr>
            <a:r>
              <a:rPr lang="en-US" sz="1600" b="1" dirty="0" smtClean="0">
                <a:latin typeface="Arial" panose="020B0604020202020204" pitchFamily="34" charset="0"/>
                <a:cs typeface="Arial" panose="020B0604020202020204" pitchFamily="34" charset="0"/>
              </a:rPr>
              <a:t>Hidden : </a:t>
            </a:r>
            <a:r>
              <a:rPr lang="en-US" sz="1600" dirty="0" err="1" smtClean="0">
                <a:latin typeface="Arial" panose="020B0604020202020204" pitchFamily="34" charset="0"/>
                <a:cs typeface="Arial" panose="020B0604020202020204" pitchFamily="34" charset="0"/>
              </a:rPr>
              <a:t>Apakah</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anda</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menyembunyikan</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teks</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dari</a:t>
            </a:r>
            <a:r>
              <a:rPr lang="en-US" sz="1600" dirty="0" smtClean="0">
                <a:latin typeface="Arial" panose="020B0604020202020204" pitchFamily="34" charset="0"/>
                <a:cs typeface="Arial" panose="020B0604020202020204" pitchFamily="34" charset="0"/>
              </a:rPr>
              <a:t> user </a:t>
            </a:r>
            <a:r>
              <a:rPr lang="en-US" sz="1600" dirty="0" err="1" smtClean="0">
                <a:latin typeface="Arial" panose="020B0604020202020204" pitchFamily="34" charset="0"/>
                <a:cs typeface="Arial" panose="020B0604020202020204" pitchFamily="34" charset="0"/>
              </a:rPr>
              <a:t>tapi</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tidak</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untuk</a:t>
            </a:r>
            <a:r>
              <a:rPr lang="en-US" sz="1600" dirty="0" smtClean="0">
                <a:latin typeface="Arial" panose="020B0604020202020204" pitchFamily="34" charset="0"/>
                <a:cs typeface="Arial" panose="020B0604020202020204" pitchFamily="34" charset="0"/>
              </a:rPr>
              <a:t> search engine? </a:t>
            </a:r>
          </a:p>
        </p:txBody>
      </p:sp>
      <p:pic>
        <p:nvPicPr>
          <p:cNvPr id="5" name="Picture 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382488" y="548680"/>
            <a:ext cx="504056" cy="504056"/>
          </a:xfrm>
          <a:prstGeom prst="rect">
            <a:avLst/>
          </a:prstGeom>
          <a:noFill/>
          <a:extLst>
            <a:ext uri="{909E8E84-426E-40DD-AFC4-6F175D3DCCD1}">
              <a14:hiddenFill xmlns:a14="http://schemas.microsoft.com/office/drawing/2010/main">
                <a:solidFill>
                  <a:srgbClr val="FFFFFF"/>
                </a:solidFill>
              </a14:hiddenFill>
            </a:ext>
          </a:extLst>
        </p:spPr>
      </p:pic>
      <p:sp>
        <p:nvSpPr>
          <p:cNvPr id="6" name="Title 3"/>
          <p:cNvSpPr txBox="1">
            <a:spLocks/>
          </p:cNvSpPr>
          <p:nvPr/>
        </p:nvSpPr>
        <p:spPr>
          <a:xfrm>
            <a:off x="1030560" y="-99392"/>
            <a:ext cx="6781800" cy="1296144"/>
          </a:xfrm>
          <a:prstGeom prst="rect">
            <a:avLst/>
          </a:prstGeom>
        </p:spPr>
        <p:txBody>
          <a:bodyPr vert="horz" lIns="91440" tIns="45720" rIns="91440" bIns="45720" rtlCol="0" anchor="b" anchorCtr="0">
            <a:normAutofit/>
          </a:bodyPr>
          <a:lstStyle>
            <a:lvl1pPr algn="l" defTabSz="914400" rtl="0" eaLnBrk="1" latinLnBrk="0" hangingPunct="1">
              <a:spcBef>
                <a:spcPct val="0"/>
              </a:spcBef>
              <a:buNone/>
              <a:defRPr sz="54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1600" dirty="0" smtClean="0">
                <a:solidFill>
                  <a:schemeClr val="bg1">
                    <a:lumMod val="50000"/>
                  </a:schemeClr>
                </a:solidFill>
                <a:latin typeface="Arial Narrow" panose="020B0606020202030204" pitchFamily="34" charset="0"/>
                <a:cs typeface="Arial" panose="020B0604020202020204" pitchFamily="34" charset="0"/>
              </a:rPr>
              <a:t>SEO (Search Engine Optimization)</a:t>
            </a:r>
            <a:r>
              <a:rPr lang="en-US" sz="3600" dirty="0" smtClean="0">
                <a:latin typeface="Arial" panose="020B0604020202020204" pitchFamily="34" charset="0"/>
                <a:cs typeface="Arial" panose="020B0604020202020204" pitchFamily="34" charset="0"/>
              </a:rPr>
              <a:t/>
            </a:r>
            <a:br>
              <a:rPr lang="en-US" sz="3600" dirty="0" smtClean="0">
                <a:latin typeface="Arial" panose="020B0604020202020204" pitchFamily="34" charset="0"/>
                <a:cs typeface="Arial" panose="020B0604020202020204" pitchFamily="34" charset="0"/>
              </a:rPr>
            </a:br>
            <a:r>
              <a:rPr lang="en-US" sz="2800" b="1" dirty="0" smtClean="0">
                <a:latin typeface="Arial" panose="020B0604020202020204" pitchFamily="34" charset="0"/>
                <a:cs typeface="Arial" panose="020B0604020202020204" pitchFamily="34" charset="0"/>
              </a:rPr>
              <a:t>On Page - HTML</a:t>
            </a:r>
            <a:endParaRPr lang="en-GB" sz="28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3987702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9128"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p:cNvSpPr>
            <a:spLocks noGrp="1"/>
          </p:cNvSpPr>
          <p:nvPr>
            <p:ph idx="1"/>
          </p:nvPr>
        </p:nvSpPr>
        <p:spPr>
          <a:xfrm>
            <a:off x="916632" y="1556792"/>
            <a:ext cx="7543800" cy="4536504"/>
          </a:xfrm>
        </p:spPr>
        <p:txBody>
          <a:bodyPr>
            <a:normAutofit/>
          </a:bodyPr>
          <a:lstStyle/>
          <a:p>
            <a:pPr>
              <a:lnSpc>
                <a:spcPct val="200000"/>
              </a:lnSpc>
              <a:buClr>
                <a:srgbClr val="00B0F0"/>
              </a:buClr>
              <a:buFont typeface="Wingdings" panose="05000000000000000000" pitchFamily="2" charset="2"/>
              <a:buChar char="§"/>
            </a:pPr>
            <a:r>
              <a:rPr lang="en-US" sz="1600" b="1" dirty="0" smtClean="0">
                <a:latin typeface="Arial" panose="020B0604020202020204" pitchFamily="34" charset="0"/>
                <a:cs typeface="Arial" panose="020B0604020202020204" pitchFamily="34" charset="0"/>
              </a:rPr>
              <a:t>Quality : </a:t>
            </a:r>
            <a:r>
              <a:rPr lang="en-US" sz="1600" dirty="0" err="1" smtClean="0">
                <a:latin typeface="Arial" panose="020B0604020202020204" pitchFamily="34" charset="0"/>
                <a:cs typeface="Arial" panose="020B0604020202020204" pitchFamily="34" charset="0"/>
              </a:rPr>
              <a:t>apakah</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halaman</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berisi</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konten</a:t>
            </a:r>
            <a:r>
              <a:rPr lang="en-US" sz="1600" dirty="0" smtClean="0">
                <a:latin typeface="Arial" panose="020B0604020202020204" pitchFamily="34" charset="0"/>
                <a:cs typeface="Arial" panose="020B0604020202020204" pitchFamily="34" charset="0"/>
              </a:rPr>
              <a:t> yang </a:t>
            </a:r>
            <a:r>
              <a:rPr lang="en-US" sz="1600" dirty="0" err="1" smtClean="0">
                <a:latin typeface="Arial" panose="020B0604020202020204" pitchFamily="34" charset="0"/>
                <a:cs typeface="Arial" panose="020B0604020202020204" pitchFamily="34" charset="0"/>
              </a:rPr>
              <a:t>baik</a:t>
            </a:r>
            <a:r>
              <a:rPr lang="en-US" sz="1600" dirty="0" smtClean="0">
                <a:latin typeface="Arial" panose="020B0604020202020204" pitchFamily="34" charset="0"/>
                <a:cs typeface="Arial" panose="020B0604020202020204" pitchFamily="34" charset="0"/>
              </a:rPr>
              <a:t> &amp; </a:t>
            </a:r>
            <a:r>
              <a:rPr lang="en-US" sz="1600" dirty="0" err="1" smtClean="0">
                <a:latin typeface="Arial" panose="020B0604020202020204" pitchFamily="34" charset="0"/>
                <a:cs typeface="Arial" panose="020B0604020202020204" pitchFamily="34" charset="0"/>
              </a:rPr>
              <a:t>memiliki</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kualitas</a:t>
            </a:r>
            <a:r>
              <a:rPr lang="en-US" sz="1600" dirty="0" smtClean="0">
                <a:latin typeface="Arial" panose="020B0604020202020204" pitchFamily="34" charset="0"/>
                <a:cs typeface="Arial" panose="020B0604020202020204" pitchFamily="34" charset="0"/>
              </a:rPr>
              <a:t> yang </a:t>
            </a:r>
            <a:r>
              <a:rPr lang="en-US" sz="1600" dirty="0" err="1" smtClean="0">
                <a:latin typeface="Arial" panose="020B0604020202020204" pitchFamily="34" charset="0"/>
                <a:cs typeface="Arial" panose="020B0604020202020204" pitchFamily="34" charset="0"/>
              </a:rPr>
              <a:t>baik</a:t>
            </a:r>
            <a:r>
              <a:rPr lang="en-US" sz="1600" dirty="0" smtClean="0">
                <a:latin typeface="Arial" panose="020B0604020202020204" pitchFamily="34" charset="0"/>
                <a:cs typeface="Arial" panose="020B0604020202020204" pitchFamily="34" charset="0"/>
              </a:rPr>
              <a:t> (readable, unique, useful)?</a:t>
            </a:r>
          </a:p>
          <a:p>
            <a:pPr>
              <a:lnSpc>
                <a:spcPct val="200000"/>
              </a:lnSpc>
              <a:buClr>
                <a:srgbClr val="00B0F0"/>
              </a:buClr>
              <a:buFont typeface="Wingdings" panose="05000000000000000000" pitchFamily="2" charset="2"/>
              <a:buChar char="§"/>
            </a:pPr>
            <a:r>
              <a:rPr lang="en-US" sz="1600" b="1" dirty="0" err="1" smtClean="0">
                <a:latin typeface="Arial" panose="020B0604020202020204" pitchFamily="34" charset="0"/>
                <a:cs typeface="Arial" panose="020B0604020202020204" pitchFamily="34" charset="0"/>
              </a:rPr>
              <a:t>Reasearch</a:t>
            </a:r>
            <a:r>
              <a:rPr lang="en-US" sz="1600" b="1" dirty="0" smtClean="0">
                <a:latin typeface="Arial" panose="020B0604020202020204" pitchFamily="34" charset="0"/>
                <a:cs typeface="Arial" panose="020B0604020202020204" pitchFamily="34" charset="0"/>
              </a:rPr>
              <a:t> : </a:t>
            </a:r>
            <a:r>
              <a:rPr lang="en-US" sz="1600" dirty="0" err="1" smtClean="0">
                <a:latin typeface="Arial" panose="020B0604020202020204" pitchFamily="34" charset="0"/>
                <a:cs typeface="Arial" panose="020B0604020202020204" pitchFamily="34" charset="0"/>
              </a:rPr>
              <a:t>Apakah</a:t>
            </a:r>
            <a:r>
              <a:rPr lang="en-US" sz="1600" dirty="0" smtClean="0">
                <a:latin typeface="Arial" panose="020B0604020202020204" pitchFamily="34" charset="0"/>
                <a:cs typeface="Arial" panose="020B0604020202020204" pitchFamily="34" charset="0"/>
              </a:rPr>
              <a:t> kata </a:t>
            </a:r>
            <a:r>
              <a:rPr lang="en-US" sz="1600" dirty="0" err="1" smtClean="0">
                <a:latin typeface="Arial" panose="020B0604020202020204" pitchFamily="34" charset="0"/>
                <a:cs typeface="Arial" panose="020B0604020202020204" pitchFamily="34" charset="0"/>
              </a:rPr>
              <a:t>kunci</a:t>
            </a:r>
            <a:r>
              <a:rPr lang="en-US" sz="1600" dirty="0" smtClean="0">
                <a:latin typeface="Arial" panose="020B0604020202020204" pitchFamily="34" charset="0"/>
                <a:cs typeface="Arial" panose="020B0604020202020204" pitchFamily="34" charset="0"/>
              </a:rPr>
              <a:t> yang </a:t>
            </a:r>
            <a:r>
              <a:rPr lang="en-US" sz="1600" dirty="0" err="1" smtClean="0">
                <a:latin typeface="Arial" panose="020B0604020202020204" pitchFamily="34" charset="0"/>
                <a:cs typeface="Arial" panose="020B0604020202020204" pitchFamily="34" charset="0"/>
              </a:rPr>
              <a:t>digunakan</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berdasartkan</a:t>
            </a:r>
            <a:r>
              <a:rPr lang="en-US" sz="1600" dirty="0" smtClean="0">
                <a:latin typeface="Arial" panose="020B0604020202020204" pitchFamily="34" charset="0"/>
                <a:cs typeface="Arial" panose="020B0604020202020204" pitchFamily="34" charset="0"/>
              </a:rPr>
              <a:t> keyword research (</a:t>
            </a:r>
            <a:r>
              <a:rPr lang="en-US" sz="1600" dirty="0" err="1" smtClean="0">
                <a:latin typeface="Arial" panose="020B0604020202020204" pitchFamily="34" charset="0"/>
                <a:cs typeface="Arial" panose="020B0604020202020204" pitchFamily="34" charset="0"/>
              </a:rPr>
              <a:t>google</a:t>
            </a:r>
            <a:r>
              <a:rPr lang="en-US" sz="1600" dirty="0" smtClean="0">
                <a:latin typeface="Arial" panose="020B0604020202020204" pitchFamily="34" charset="0"/>
                <a:cs typeface="Arial" panose="020B0604020202020204" pitchFamily="34" charset="0"/>
              </a:rPr>
              <a:t> Keyword Planner)?</a:t>
            </a:r>
          </a:p>
          <a:p>
            <a:pPr>
              <a:lnSpc>
                <a:spcPct val="200000"/>
              </a:lnSpc>
              <a:buClr>
                <a:srgbClr val="00B0F0"/>
              </a:buClr>
              <a:buFont typeface="Wingdings" panose="05000000000000000000" pitchFamily="2" charset="2"/>
              <a:buChar char="§"/>
            </a:pPr>
            <a:r>
              <a:rPr lang="en-US" sz="1600" b="1" dirty="0" smtClean="0">
                <a:latin typeface="Arial" panose="020B0604020202020204" pitchFamily="34" charset="0"/>
                <a:cs typeface="Arial" panose="020B0604020202020204" pitchFamily="34" charset="0"/>
              </a:rPr>
              <a:t>Word : </a:t>
            </a:r>
            <a:r>
              <a:rPr lang="en-US" sz="1600" dirty="0" err="1" smtClean="0">
                <a:latin typeface="Arial" panose="020B0604020202020204" pitchFamily="34" charset="0"/>
                <a:cs typeface="Arial" panose="020B0604020202020204" pitchFamily="34" charset="0"/>
              </a:rPr>
              <a:t>Apakah</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mengandung</a:t>
            </a:r>
            <a:r>
              <a:rPr lang="en-US" sz="1600" dirty="0" smtClean="0">
                <a:latin typeface="Arial" panose="020B0604020202020204" pitchFamily="34" charset="0"/>
                <a:cs typeface="Arial" panose="020B0604020202020204" pitchFamily="34" charset="0"/>
              </a:rPr>
              <a:t> kata, </a:t>
            </a:r>
            <a:r>
              <a:rPr lang="en-US" sz="1600" dirty="0" err="1" smtClean="0">
                <a:latin typeface="Arial" panose="020B0604020202020204" pitchFamily="34" charset="0"/>
                <a:cs typeface="Arial" panose="020B0604020202020204" pitchFamily="34" charset="0"/>
              </a:rPr>
              <a:t>frase</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sinonim</a:t>
            </a:r>
            <a:r>
              <a:rPr lang="en-US" sz="1600" dirty="0" smtClean="0">
                <a:latin typeface="Arial" panose="020B0604020202020204" pitchFamily="34" charset="0"/>
                <a:cs typeface="Arial" panose="020B0604020202020204" pitchFamily="34" charset="0"/>
              </a:rPr>
              <a:t> yang </a:t>
            </a:r>
            <a:r>
              <a:rPr lang="en-US" sz="1600" dirty="0" err="1" smtClean="0">
                <a:latin typeface="Arial" panose="020B0604020202020204" pitchFamily="34" charset="0"/>
                <a:cs typeface="Arial" panose="020B0604020202020204" pitchFamily="34" charset="0"/>
              </a:rPr>
              <a:t>relevan</a:t>
            </a:r>
            <a:r>
              <a:rPr lang="en-US" sz="1600" dirty="0" smtClean="0">
                <a:latin typeface="Arial" panose="020B0604020202020204" pitchFamily="34" charset="0"/>
                <a:cs typeface="Arial" panose="020B0604020202020204" pitchFamily="34" charset="0"/>
              </a:rPr>
              <a:t>?</a:t>
            </a:r>
          </a:p>
          <a:p>
            <a:pPr>
              <a:lnSpc>
                <a:spcPct val="200000"/>
              </a:lnSpc>
              <a:buClr>
                <a:srgbClr val="00B0F0"/>
              </a:buClr>
              <a:buFont typeface="Wingdings" panose="05000000000000000000" pitchFamily="2" charset="2"/>
              <a:buChar char="§"/>
            </a:pPr>
            <a:r>
              <a:rPr lang="en-US" sz="1600" b="1" dirty="0" err="1" smtClean="0">
                <a:latin typeface="Arial" panose="020B0604020202020204" pitchFamily="34" charset="0"/>
                <a:cs typeface="Arial" panose="020B0604020202020204" pitchFamily="34" charset="0"/>
              </a:rPr>
              <a:t>Fress</a:t>
            </a:r>
            <a:r>
              <a:rPr lang="en-US" sz="1600" b="1" dirty="0" smtClean="0">
                <a:latin typeface="Arial" panose="020B0604020202020204" pitchFamily="34" charset="0"/>
                <a:cs typeface="Arial" panose="020B0604020202020204" pitchFamily="34" charset="0"/>
              </a:rPr>
              <a:t> : </a:t>
            </a:r>
            <a:r>
              <a:rPr lang="en-US" sz="1600" dirty="0" err="1" smtClean="0">
                <a:latin typeface="Arial" panose="020B0604020202020204" pitchFamily="34" charset="0"/>
                <a:cs typeface="Arial" panose="020B0604020202020204" pitchFamily="34" charset="0"/>
              </a:rPr>
              <a:t>Konten</a:t>
            </a:r>
            <a:r>
              <a:rPr lang="en-US" sz="1600" dirty="0" smtClean="0">
                <a:latin typeface="Arial" panose="020B0604020202020204" pitchFamily="34" charset="0"/>
                <a:cs typeface="Arial" panose="020B0604020202020204" pitchFamily="34" charset="0"/>
              </a:rPr>
              <a:t> yang </a:t>
            </a:r>
            <a:r>
              <a:rPr lang="en-US" sz="1600" dirty="0" err="1" smtClean="0">
                <a:latin typeface="Arial" panose="020B0604020202020204" pitchFamily="34" charset="0"/>
                <a:cs typeface="Arial" panose="020B0604020202020204" pitchFamily="34" charset="0"/>
              </a:rPr>
              <a:t>sering</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diupdate</a:t>
            </a:r>
            <a:r>
              <a:rPr lang="en-US" sz="1600" dirty="0" smtClean="0">
                <a:latin typeface="Arial" panose="020B0604020202020204" pitchFamily="34" charset="0"/>
                <a:cs typeface="Arial" panose="020B0604020202020204" pitchFamily="34" charset="0"/>
              </a:rPr>
              <a:t>?</a:t>
            </a:r>
          </a:p>
          <a:p>
            <a:pPr>
              <a:lnSpc>
                <a:spcPct val="200000"/>
              </a:lnSpc>
              <a:buClr>
                <a:srgbClr val="00B0F0"/>
              </a:buClr>
              <a:buFont typeface="Wingdings" panose="05000000000000000000" pitchFamily="2" charset="2"/>
              <a:buChar char="§"/>
            </a:pPr>
            <a:r>
              <a:rPr lang="en-US" sz="1600" b="1" dirty="0" smtClean="0">
                <a:latin typeface="Arial" panose="020B0604020202020204" pitchFamily="34" charset="0"/>
                <a:cs typeface="Arial" panose="020B0604020202020204" pitchFamily="34" charset="0"/>
              </a:rPr>
              <a:t>Thin : </a:t>
            </a:r>
            <a:r>
              <a:rPr lang="en-US" sz="1600" dirty="0" err="1" smtClean="0">
                <a:latin typeface="Arial" panose="020B0604020202020204" pitchFamily="34" charset="0"/>
                <a:cs typeface="Arial" panose="020B0604020202020204" pitchFamily="34" charset="0"/>
              </a:rPr>
              <a:t>Apakah</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konten</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mengandung</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sedikit</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teks</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dan</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informasi</a:t>
            </a:r>
            <a:r>
              <a:rPr lang="en-US" sz="1600" dirty="0" smtClean="0">
                <a:latin typeface="Arial" panose="020B0604020202020204" pitchFamily="34" charset="0"/>
                <a:cs typeface="Arial" panose="020B0604020202020204" pitchFamily="34" charset="0"/>
              </a:rPr>
              <a:t> yang </a:t>
            </a:r>
            <a:r>
              <a:rPr lang="en-US" sz="1600" dirty="0" err="1" smtClean="0">
                <a:latin typeface="Arial" panose="020B0604020202020204" pitchFamily="34" charset="0"/>
                <a:cs typeface="Arial" panose="020B0604020202020204" pitchFamily="34" charset="0"/>
              </a:rPr>
              <a:t>bernilai</a:t>
            </a:r>
            <a:r>
              <a:rPr lang="en-US" sz="1600" dirty="0" smtClean="0">
                <a:latin typeface="Arial" panose="020B0604020202020204" pitchFamily="34" charset="0"/>
                <a:cs typeface="Arial" panose="020B0604020202020204" pitchFamily="34" charset="0"/>
              </a:rPr>
              <a:t> (not </a:t>
            </a:r>
            <a:r>
              <a:rPr lang="en-US" sz="1600" dirty="0" err="1" smtClean="0">
                <a:latin typeface="Arial" panose="020B0604020202020204" pitchFamily="34" charset="0"/>
                <a:cs typeface="Arial" panose="020B0604020202020204" pitchFamily="34" charset="0"/>
              </a:rPr>
              <a:t>usefull</a:t>
            </a:r>
            <a:r>
              <a:rPr lang="en-US" sz="1600" dirty="0" smtClean="0">
                <a:latin typeface="Arial" panose="020B0604020202020204" pitchFamily="34" charset="0"/>
                <a:cs typeface="Arial" panose="020B0604020202020204" pitchFamily="34" charset="0"/>
              </a:rPr>
              <a:t>)?</a:t>
            </a:r>
            <a:endParaRPr lang="en-GB" sz="1600" dirty="0">
              <a:latin typeface="Arial" panose="020B0604020202020204" pitchFamily="34" charset="0"/>
              <a:cs typeface="Arial" panose="020B0604020202020204" pitchFamily="34" charset="0"/>
            </a:endParaRPr>
          </a:p>
        </p:txBody>
      </p:sp>
      <p:pic>
        <p:nvPicPr>
          <p:cNvPr id="5" name="Picture 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382488" y="548680"/>
            <a:ext cx="504056" cy="504056"/>
          </a:xfrm>
          <a:prstGeom prst="rect">
            <a:avLst/>
          </a:prstGeom>
          <a:noFill/>
          <a:extLst>
            <a:ext uri="{909E8E84-426E-40DD-AFC4-6F175D3DCCD1}">
              <a14:hiddenFill xmlns:a14="http://schemas.microsoft.com/office/drawing/2010/main">
                <a:solidFill>
                  <a:srgbClr val="FFFFFF"/>
                </a:solidFill>
              </a14:hiddenFill>
            </a:ext>
          </a:extLst>
        </p:spPr>
      </p:pic>
      <p:sp>
        <p:nvSpPr>
          <p:cNvPr id="6" name="Title 3"/>
          <p:cNvSpPr txBox="1">
            <a:spLocks/>
          </p:cNvSpPr>
          <p:nvPr/>
        </p:nvSpPr>
        <p:spPr>
          <a:xfrm>
            <a:off x="1030560" y="-99392"/>
            <a:ext cx="6781800" cy="1296144"/>
          </a:xfrm>
          <a:prstGeom prst="rect">
            <a:avLst/>
          </a:prstGeom>
        </p:spPr>
        <p:txBody>
          <a:bodyPr vert="horz" lIns="91440" tIns="45720" rIns="91440" bIns="45720" rtlCol="0" anchor="b" anchorCtr="0">
            <a:normAutofit/>
          </a:bodyPr>
          <a:lstStyle>
            <a:lvl1pPr algn="l" defTabSz="914400" rtl="0" eaLnBrk="1" latinLnBrk="0" hangingPunct="1">
              <a:spcBef>
                <a:spcPct val="0"/>
              </a:spcBef>
              <a:buNone/>
              <a:defRPr sz="54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1600" dirty="0" smtClean="0">
                <a:solidFill>
                  <a:schemeClr val="bg1">
                    <a:lumMod val="50000"/>
                  </a:schemeClr>
                </a:solidFill>
                <a:latin typeface="Arial Narrow" panose="020B0606020202030204" pitchFamily="34" charset="0"/>
                <a:cs typeface="Arial" panose="020B0604020202020204" pitchFamily="34" charset="0"/>
              </a:rPr>
              <a:t>SEO (Search Engine Optimization)</a:t>
            </a:r>
            <a:r>
              <a:rPr lang="en-US" sz="3600" dirty="0" smtClean="0">
                <a:latin typeface="Arial" panose="020B0604020202020204" pitchFamily="34" charset="0"/>
                <a:cs typeface="Arial" panose="020B0604020202020204" pitchFamily="34" charset="0"/>
              </a:rPr>
              <a:t/>
            </a:r>
            <a:br>
              <a:rPr lang="en-US" sz="3600" dirty="0" smtClean="0">
                <a:latin typeface="Arial" panose="020B0604020202020204" pitchFamily="34" charset="0"/>
                <a:cs typeface="Arial" panose="020B0604020202020204" pitchFamily="34" charset="0"/>
              </a:rPr>
            </a:br>
            <a:r>
              <a:rPr lang="en-US" sz="2800" b="1" dirty="0" smtClean="0">
                <a:latin typeface="Arial" panose="020B0604020202020204" pitchFamily="34" charset="0"/>
                <a:cs typeface="Arial" panose="020B0604020202020204" pitchFamily="34" charset="0"/>
              </a:rPr>
              <a:t>On Page - Content</a:t>
            </a:r>
            <a:endParaRPr lang="en-GB" sz="28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4703504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9128"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p:cNvSpPr>
            <a:spLocks noGrp="1"/>
          </p:cNvSpPr>
          <p:nvPr>
            <p:ph idx="1"/>
          </p:nvPr>
        </p:nvSpPr>
        <p:spPr>
          <a:xfrm>
            <a:off x="899592" y="1772816"/>
            <a:ext cx="7543800" cy="4536504"/>
          </a:xfrm>
        </p:spPr>
        <p:txBody>
          <a:bodyPr>
            <a:normAutofit lnSpcReduction="10000"/>
          </a:bodyPr>
          <a:lstStyle/>
          <a:p>
            <a:pPr>
              <a:lnSpc>
                <a:spcPct val="200000"/>
              </a:lnSpc>
              <a:buClr>
                <a:srgbClr val="00B0F0"/>
              </a:buClr>
              <a:buFont typeface="Wingdings" panose="05000000000000000000" pitchFamily="2" charset="2"/>
              <a:buChar char="§"/>
            </a:pPr>
            <a:r>
              <a:rPr lang="en-US" sz="1600" b="1" dirty="0" smtClean="0">
                <a:latin typeface="Arial" panose="020B0604020202020204" pitchFamily="34" charset="0"/>
                <a:cs typeface="Arial" panose="020B0604020202020204" pitchFamily="34" charset="0"/>
              </a:rPr>
              <a:t>Crawl : </a:t>
            </a:r>
            <a:r>
              <a:rPr lang="en-US" sz="1600" dirty="0" err="1" smtClean="0">
                <a:latin typeface="Arial" panose="020B0604020202020204" pitchFamily="34" charset="0"/>
                <a:cs typeface="Arial" panose="020B0604020202020204" pitchFamily="34" charset="0"/>
              </a:rPr>
              <a:t>Apakah</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googlebot</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dapat</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dengan</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mudah</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mengcrawling</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halaman</a:t>
            </a:r>
            <a:r>
              <a:rPr lang="en-US" sz="1600" dirty="0" smtClean="0">
                <a:latin typeface="Arial" panose="020B0604020202020204" pitchFamily="34" charset="0"/>
                <a:cs typeface="Arial" panose="020B0604020202020204" pitchFamily="34" charset="0"/>
              </a:rPr>
              <a:t> website </a:t>
            </a:r>
            <a:r>
              <a:rPr lang="en-US" sz="1600" dirty="0" err="1" smtClean="0">
                <a:latin typeface="Arial" panose="020B0604020202020204" pitchFamily="34" charset="0"/>
                <a:cs typeface="Arial" panose="020B0604020202020204" pitchFamily="34" charset="0"/>
              </a:rPr>
              <a:t>anda</a:t>
            </a:r>
            <a:r>
              <a:rPr lang="en-US" sz="1600" dirty="0" smtClean="0">
                <a:latin typeface="Arial" panose="020B0604020202020204" pitchFamily="34" charset="0"/>
                <a:cs typeface="Arial" panose="020B0604020202020204" pitchFamily="34" charset="0"/>
              </a:rPr>
              <a:t>?</a:t>
            </a:r>
          </a:p>
          <a:p>
            <a:pPr>
              <a:lnSpc>
                <a:spcPct val="200000"/>
              </a:lnSpc>
              <a:buClr>
                <a:srgbClr val="00B0F0"/>
              </a:buClr>
              <a:buFont typeface="Wingdings" panose="05000000000000000000" pitchFamily="2" charset="2"/>
              <a:buChar char="§"/>
            </a:pPr>
            <a:r>
              <a:rPr lang="en-US" sz="1600" b="1" dirty="0" smtClean="0">
                <a:latin typeface="Arial" panose="020B0604020202020204" pitchFamily="34" charset="0"/>
                <a:cs typeface="Arial" panose="020B0604020202020204" pitchFamily="34" charset="0"/>
              </a:rPr>
              <a:t>Duplicate : </a:t>
            </a:r>
            <a:r>
              <a:rPr lang="en-US" sz="1600" dirty="0" err="1" smtClean="0">
                <a:latin typeface="Arial" panose="020B0604020202020204" pitchFamily="34" charset="0"/>
                <a:cs typeface="Arial" panose="020B0604020202020204" pitchFamily="34" charset="0"/>
              </a:rPr>
              <a:t>Apakah</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situs</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anda</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bebas</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dari</a:t>
            </a:r>
            <a:r>
              <a:rPr lang="en-US" sz="1600" dirty="0" smtClean="0">
                <a:latin typeface="Arial" panose="020B0604020202020204" pitchFamily="34" charset="0"/>
                <a:cs typeface="Arial" panose="020B0604020202020204" pitchFamily="34" charset="0"/>
              </a:rPr>
              <a:t> duplicate </a:t>
            </a:r>
            <a:r>
              <a:rPr lang="en-US" sz="1600" dirty="0" err="1" smtClean="0">
                <a:latin typeface="Arial" panose="020B0604020202020204" pitchFamily="34" charset="0"/>
                <a:cs typeface="Arial" panose="020B0604020202020204" pitchFamily="34" charset="0"/>
              </a:rPr>
              <a:t>konten</a:t>
            </a:r>
            <a:r>
              <a:rPr lang="en-US" sz="1600" dirty="0" smtClean="0">
                <a:latin typeface="Arial" panose="020B0604020202020204" pitchFamily="34" charset="0"/>
                <a:cs typeface="Arial" panose="020B0604020202020204" pitchFamily="34" charset="0"/>
              </a:rPr>
              <a:t>?</a:t>
            </a:r>
          </a:p>
          <a:p>
            <a:pPr>
              <a:lnSpc>
                <a:spcPct val="200000"/>
              </a:lnSpc>
              <a:buClr>
                <a:srgbClr val="00B0F0"/>
              </a:buClr>
              <a:buFont typeface="Wingdings" panose="05000000000000000000" pitchFamily="2" charset="2"/>
              <a:buChar char="§"/>
            </a:pPr>
            <a:r>
              <a:rPr lang="en-US" sz="1600" b="1" dirty="0" smtClean="0">
                <a:latin typeface="Arial" panose="020B0604020202020204" pitchFamily="34" charset="0"/>
                <a:cs typeface="Arial" panose="020B0604020202020204" pitchFamily="34" charset="0"/>
              </a:rPr>
              <a:t>Speed : </a:t>
            </a:r>
            <a:r>
              <a:rPr lang="en-US" sz="1600" dirty="0" err="1" smtClean="0">
                <a:latin typeface="Arial" panose="020B0604020202020204" pitchFamily="34" charset="0"/>
                <a:cs typeface="Arial" panose="020B0604020202020204" pitchFamily="34" charset="0"/>
              </a:rPr>
              <a:t>Apakah</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situs</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anda</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dapat</a:t>
            </a:r>
            <a:r>
              <a:rPr lang="en-US" sz="1600" dirty="0" smtClean="0">
                <a:latin typeface="Arial" panose="020B0604020202020204" pitchFamily="34" charset="0"/>
                <a:cs typeface="Arial" panose="020B0604020202020204" pitchFamily="34" charset="0"/>
              </a:rPr>
              <a:t> loading </a:t>
            </a:r>
            <a:r>
              <a:rPr lang="en-US" sz="1600" dirty="0" err="1" smtClean="0">
                <a:latin typeface="Arial" panose="020B0604020202020204" pitchFamily="34" charset="0"/>
                <a:cs typeface="Arial" panose="020B0604020202020204" pitchFamily="34" charset="0"/>
              </a:rPr>
              <a:t>dengan</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cepat</a:t>
            </a:r>
            <a:r>
              <a:rPr lang="en-US" sz="1600" dirty="0" smtClean="0">
                <a:latin typeface="Arial" panose="020B0604020202020204" pitchFamily="34" charset="0"/>
                <a:cs typeface="Arial" panose="020B0604020202020204" pitchFamily="34" charset="0"/>
              </a:rPr>
              <a:t>?</a:t>
            </a:r>
          </a:p>
          <a:p>
            <a:pPr>
              <a:lnSpc>
                <a:spcPct val="200000"/>
              </a:lnSpc>
              <a:buClr>
                <a:srgbClr val="00B0F0"/>
              </a:buClr>
              <a:buFont typeface="Wingdings" panose="05000000000000000000" pitchFamily="2" charset="2"/>
              <a:buChar char="§"/>
            </a:pPr>
            <a:r>
              <a:rPr lang="en-US" sz="1600" b="1" dirty="0" smtClean="0">
                <a:latin typeface="Arial" panose="020B0604020202020204" pitchFamily="34" charset="0"/>
                <a:cs typeface="Arial" panose="020B0604020202020204" pitchFamily="34" charset="0"/>
              </a:rPr>
              <a:t>URL : </a:t>
            </a:r>
            <a:r>
              <a:rPr lang="en-US" sz="1600" dirty="0" err="1" smtClean="0">
                <a:latin typeface="Arial" panose="020B0604020202020204" pitchFamily="34" charset="0"/>
                <a:cs typeface="Arial" panose="020B0604020202020204" pitchFamily="34" charset="0"/>
              </a:rPr>
              <a:t>Apakah</a:t>
            </a:r>
            <a:r>
              <a:rPr lang="en-US" sz="1600" dirty="0" smtClean="0">
                <a:latin typeface="Arial" panose="020B0604020202020204" pitchFamily="34" charset="0"/>
                <a:cs typeface="Arial" panose="020B0604020202020204" pitchFamily="34" charset="0"/>
              </a:rPr>
              <a:t> format </a:t>
            </a:r>
            <a:r>
              <a:rPr lang="en-US" sz="1600" dirty="0" err="1" smtClean="0">
                <a:latin typeface="Arial" panose="020B0604020202020204" pitchFamily="34" charset="0"/>
                <a:cs typeface="Arial" panose="020B0604020202020204" pitchFamily="34" charset="0"/>
              </a:rPr>
              <a:t>URLnya</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simpele</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dan</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mengandung</a:t>
            </a:r>
            <a:r>
              <a:rPr lang="en-US" sz="1600" dirty="0" smtClean="0">
                <a:latin typeface="Arial" panose="020B0604020202020204" pitchFamily="34" charset="0"/>
                <a:cs typeface="Arial" panose="020B0604020202020204" pitchFamily="34" charset="0"/>
              </a:rPr>
              <a:t> kata </a:t>
            </a:r>
            <a:r>
              <a:rPr lang="en-US" sz="1600" dirty="0" err="1" smtClean="0">
                <a:latin typeface="Arial" panose="020B0604020202020204" pitchFamily="34" charset="0"/>
                <a:cs typeface="Arial" panose="020B0604020202020204" pitchFamily="34" charset="0"/>
              </a:rPr>
              <a:t>kunci</a:t>
            </a:r>
            <a:r>
              <a:rPr lang="en-US" sz="1600" dirty="0" smtClean="0">
                <a:latin typeface="Arial" panose="020B0604020202020204" pitchFamily="34" charset="0"/>
                <a:cs typeface="Arial" panose="020B0604020202020204" pitchFamily="34" charset="0"/>
              </a:rPr>
              <a:t> yang </a:t>
            </a:r>
            <a:r>
              <a:rPr lang="en-US" sz="1600" dirty="0" err="1" smtClean="0">
                <a:latin typeface="Arial" panose="020B0604020202020204" pitchFamily="34" charset="0"/>
                <a:cs typeface="Arial" panose="020B0604020202020204" pitchFamily="34" charset="0"/>
              </a:rPr>
              <a:t>relevan</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terhadap</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konten</a:t>
            </a:r>
            <a:r>
              <a:rPr lang="en-US" sz="1600" dirty="0" smtClean="0">
                <a:latin typeface="Arial" panose="020B0604020202020204" pitchFamily="34" charset="0"/>
                <a:cs typeface="Arial" panose="020B0604020202020204" pitchFamily="34" charset="0"/>
              </a:rPr>
              <a:t> ?</a:t>
            </a:r>
          </a:p>
          <a:p>
            <a:pPr>
              <a:lnSpc>
                <a:spcPct val="200000"/>
              </a:lnSpc>
              <a:buClr>
                <a:srgbClr val="00B0F0"/>
              </a:buClr>
              <a:buFont typeface="Wingdings" panose="05000000000000000000" pitchFamily="2" charset="2"/>
              <a:buChar char="§"/>
            </a:pPr>
            <a:r>
              <a:rPr lang="en-US" sz="1600" b="1" dirty="0" smtClean="0">
                <a:latin typeface="Arial" panose="020B0604020202020204" pitchFamily="34" charset="0"/>
                <a:cs typeface="Arial" panose="020B0604020202020204" pitchFamily="34" charset="0"/>
              </a:rPr>
              <a:t>Mobile : </a:t>
            </a:r>
            <a:r>
              <a:rPr lang="en-US" sz="1600" dirty="0" err="1" smtClean="0">
                <a:latin typeface="Arial" panose="020B0604020202020204" pitchFamily="34" charset="0"/>
                <a:cs typeface="Arial" panose="020B0604020202020204" pitchFamily="34" charset="0"/>
              </a:rPr>
              <a:t>Apakah</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situs</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anda</a:t>
            </a:r>
            <a:r>
              <a:rPr lang="en-US" sz="1600" dirty="0" smtClean="0">
                <a:latin typeface="Arial" panose="020B0604020202020204" pitchFamily="34" charset="0"/>
                <a:cs typeface="Arial" panose="020B0604020202020204" pitchFamily="34" charset="0"/>
              </a:rPr>
              <a:t> support mobile version (smartphone </a:t>
            </a:r>
            <a:r>
              <a:rPr lang="en-US" sz="1600" dirty="0" err="1" smtClean="0">
                <a:latin typeface="Arial" panose="020B0604020202020204" pitchFamily="34" charset="0"/>
                <a:cs typeface="Arial" panose="020B0604020202020204" pitchFamily="34" charset="0"/>
              </a:rPr>
              <a:t>dan</a:t>
            </a:r>
            <a:r>
              <a:rPr lang="en-US" sz="1600" dirty="0" smtClean="0">
                <a:latin typeface="Arial" panose="020B0604020202020204" pitchFamily="34" charset="0"/>
                <a:cs typeface="Arial" panose="020B0604020202020204" pitchFamily="34" charset="0"/>
              </a:rPr>
              <a:t> tablet)?</a:t>
            </a:r>
          </a:p>
          <a:p>
            <a:pPr>
              <a:lnSpc>
                <a:spcPct val="200000"/>
              </a:lnSpc>
              <a:buClr>
                <a:srgbClr val="00B0F0"/>
              </a:buClr>
              <a:buFont typeface="Wingdings" panose="05000000000000000000" pitchFamily="2" charset="2"/>
              <a:buChar char="§"/>
            </a:pPr>
            <a:r>
              <a:rPr lang="en-US" sz="1600" b="1" dirty="0" smtClean="0">
                <a:latin typeface="Arial" panose="020B0604020202020204" pitchFamily="34" charset="0"/>
                <a:cs typeface="Arial" panose="020B0604020202020204" pitchFamily="34" charset="0"/>
              </a:rPr>
              <a:t>Cloaking : </a:t>
            </a:r>
            <a:r>
              <a:rPr lang="en-US" sz="1600" dirty="0" err="1" smtClean="0">
                <a:latin typeface="Arial" panose="020B0604020202020204" pitchFamily="34" charset="0"/>
                <a:cs typeface="Arial" panose="020B0604020202020204" pitchFamily="34" charset="0"/>
              </a:rPr>
              <a:t>Apakah</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informasi</a:t>
            </a:r>
            <a:r>
              <a:rPr lang="en-US" sz="1600" dirty="0" smtClean="0">
                <a:latin typeface="Arial" panose="020B0604020202020204" pitchFamily="34" charset="0"/>
                <a:cs typeface="Arial" panose="020B0604020202020204" pitchFamily="34" charset="0"/>
              </a:rPr>
              <a:t> (meta tags) yang </a:t>
            </a:r>
            <a:r>
              <a:rPr lang="en-US" sz="1600" dirty="0" err="1" smtClean="0">
                <a:latin typeface="Arial" panose="020B0604020202020204" pitchFamily="34" charset="0"/>
                <a:cs typeface="Arial" panose="020B0604020202020204" pitchFamily="34" charset="0"/>
              </a:rPr>
              <a:t>dikirimkan</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ke</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seacrh</a:t>
            </a:r>
            <a:r>
              <a:rPr lang="en-US" sz="1600" dirty="0" smtClean="0">
                <a:latin typeface="Arial" panose="020B0604020202020204" pitchFamily="34" charset="0"/>
                <a:cs typeface="Arial" panose="020B0604020202020204" pitchFamily="34" charset="0"/>
              </a:rPr>
              <a:t> engine </a:t>
            </a:r>
            <a:r>
              <a:rPr lang="en-US" sz="1600" dirty="0" err="1" smtClean="0">
                <a:latin typeface="Arial" panose="020B0604020202020204" pitchFamily="34" charset="0"/>
                <a:cs typeface="Arial" panose="020B0604020202020204" pitchFamily="34" charset="0"/>
              </a:rPr>
              <a:t>berbeda</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dengan</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informasi</a:t>
            </a:r>
            <a:r>
              <a:rPr lang="en-US" sz="1600" dirty="0" smtClean="0">
                <a:latin typeface="Arial" panose="020B0604020202020204" pitchFamily="34" charset="0"/>
                <a:cs typeface="Arial" panose="020B0604020202020204" pitchFamily="34" charset="0"/>
              </a:rPr>
              <a:t> yang di </a:t>
            </a:r>
            <a:r>
              <a:rPr lang="en-US" sz="1600" dirty="0" err="1" smtClean="0">
                <a:latin typeface="Arial" panose="020B0604020202020204" pitchFamily="34" charset="0"/>
                <a:cs typeface="Arial" panose="020B0604020202020204" pitchFamily="34" charset="0"/>
              </a:rPr>
              <a:t>baca</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oleh</a:t>
            </a:r>
            <a:r>
              <a:rPr lang="en-US" sz="1600" dirty="0" smtClean="0">
                <a:latin typeface="Arial" panose="020B0604020202020204" pitchFamily="34" charset="0"/>
                <a:cs typeface="Arial" panose="020B0604020202020204" pitchFamily="34" charset="0"/>
              </a:rPr>
              <a:t> user?</a:t>
            </a:r>
          </a:p>
          <a:p>
            <a:pPr>
              <a:lnSpc>
                <a:spcPct val="200000"/>
              </a:lnSpc>
              <a:buClr>
                <a:srgbClr val="00B0F0"/>
              </a:buClr>
              <a:buFont typeface="Wingdings" panose="05000000000000000000" pitchFamily="2" charset="2"/>
              <a:buChar char="§"/>
            </a:pPr>
            <a:endParaRPr lang="en-US" sz="1600" dirty="0" smtClean="0">
              <a:latin typeface="Arial" panose="020B0604020202020204" pitchFamily="34" charset="0"/>
              <a:cs typeface="Arial" panose="020B0604020202020204" pitchFamily="34" charset="0"/>
            </a:endParaRPr>
          </a:p>
        </p:txBody>
      </p:sp>
      <p:pic>
        <p:nvPicPr>
          <p:cNvPr id="5" name="Picture 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382488" y="548680"/>
            <a:ext cx="504056" cy="504056"/>
          </a:xfrm>
          <a:prstGeom prst="rect">
            <a:avLst/>
          </a:prstGeom>
          <a:noFill/>
          <a:extLst>
            <a:ext uri="{909E8E84-426E-40DD-AFC4-6F175D3DCCD1}">
              <a14:hiddenFill xmlns:a14="http://schemas.microsoft.com/office/drawing/2010/main">
                <a:solidFill>
                  <a:srgbClr val="FFFFFF"/>
                </a:solidFill>
              </a14:hiddenFill>
            </a:ext>
          </a:extLst>
        </p:spPr>
      </p:pic>
      <p:sp>
        <p:nvSpPr>
          <p:cNvPr id="6" name="Title 3"/>
          <p:cNvSpPr txBox="1">
            <a:spLocks/>
          </p:cNvSpPr>
          <p:nvPr/>
        </p:nvSpPr>
        <p:spPr>
          <a:xfrm>
            <a:off x="1030560" y="-99392"/>
            <a:ext cx="6781800" cy="1296144"/>
          </a:xfrm>
          <a:prstGeom prst="rect">
            <a:avLst/>
          </a:prstGeom>
        </p:spPr>
        <p:txBody>
          <a:bodyPr vert="horz" lIns="91440" tIns="45720" rIns="91440" bIns="45720" rtlCol="0" anchor="b" anchorCtr="0">
            <a:normAutofit/>
          </a:bodyPr>
          <a:lstStyle>
            <a:lvl1pPr algn="l" defTabSz="914400" rtl="0" eaLnBrk="1" latinLnBrk="0" hangingPunct="1">
              <a:spcBef>
                <a:spcPct val="0"/>
              </a:spcBef>
              <a:buNone/>
              <a:defRPr sz="54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1600" dirty="0" smtClean="0">
                <a:solidFill>
                  <a:schemeClr val="bg1">
                    <a:lumMod val="50000"/>
                  </a:schemeClr>
                </a:solidFill>
                <a:latin typeface="Arial Narrow" panose="020B0606020202030204" pitchFamily="34" charset="0"/>
                <a:cs typeface="Arial" panose="020B0604020202020204" pitchFamily="34" charset="0"/>
              </a:rPr>
              <a:t>SEO (Search Engine Optimization)</a:t>
            </a:r>
            <a:r>
              <a:rPr lang="en-US" sz="3600" dirty="0" smtClean="0">
                <a:latin typeface="Arial" panose="020B0604020202020204" pitchFamily="34" charset="0"/>
                <a:cs typeface="Arial" panose="020B0604020202020204" pitchFamily="34" charset="0"/>
              </a:rPr>
              <a:t/>
            </a:r>
            <a:br>
              <a:rPr lang="en-US" sz="3600" dirty="0" smtClean="0">
                <a:latin typeface="Arial" panose="020B0604020202020204" pitchFamily="34" charset="0"/>
                <a:cs typeface="Arial" panose="020B0604020202020204" pitchFamily="34" charset="0"/>
              </a:rPr>
            </a:br>
            <a:r>
              <a:rPr lang="en-US" sz="2800" b="1" dirty="0" smtClean="0">
                <a:latin typeface="Arial" panose="020B0604020202020204" pitchFamily="34" charset="0"/>
                <a:cs typeface="Arial" panose="020B0604020202020204" pitchFamily="34" charset="0"/>
              </a:rPr>
              <a:t>On Page - Architecture</a:t>
            </a:r>
            <a:endParaRPr lang="en-GB" sz="28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7241198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9128"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p:cNvSpPr>
            <a:spLocks noGrp="1"/>
          </p:cNvSpPr>
          <p:nvPr>
            <p:ph idx="1"/>
          </p:nvPr>
        </p:nvSpPr>
        <p:spPr>
          <a:xfrm>
            <a:off x="971600" y="1700808"/>
            <a:ext cx="7543800" cy="4392488"/>
          </a:xfrm>
        </p:spPr>
        <p:txBody>
          <a:bodyPr>
            <a:normAutofit fontScale="85000" lnSpcReduction="20000"/>
          </a:bodyPr>
          <a:lstStyle/>
          <a:p>
            <a:pPr marL="0" indent="0">
              <a:lnSpc>
                <a:spcPct val="200000"/>
              </a:lnSpc>
              <a:buClr>
                <a:srgbClr val="00B0F0"/>
              </a:buClr>
              <a:buNone/>
            </a:pPr>
            <a:r>
              <a:rPr lang="en-US" sz="1600" b="1" dirty="0" smtClean="0">
                <a:latin typeface="Arial" panose="020B0604020202020204" pitchFamily="34" charset="0"/>
                <a:cs typeface="Arial" panose="020B0604020202020204" pitchFamily="34" charset="0"/>
              </a:rPr>
              <a:t>Title and Description :</a:t>
            </a:r>
          </a:p>
          <a:p>
            <a:pPr>
              <a:lnSpc>
                <a:spcPct val="200000"/>
              </a:lnSpc>
              <a:buClr>
                <a:srgbClr val="00B0F0"/>
              </a:buClr>
              <a:buFont typeface="Wingdings" panose="05000000000000000000" pitchFamily="2" charset="2"/>
              <a:buChar char="§"/>
            </a:pPr>
            <a:r>
              <a:rPr lang="en-US" sz="1600" dirty="0" smtClean="0">
                <a:latin typeface="Arial" panose="020B0604020202020204" pitchFamily="34" charset="0"/>
                <a:cs typeface="Arial" panose="020B0604020202020204" pitchFamily="34" charset="0"/>
              </a:rPr>
              <a:t>Title </a:t>
            </a:r>
            <a:r>
              <a:rPr lang="en-US" sz="1600" dirty="0" err="1" smtClean="0">
                <a:latin typeface="Arial" panose="020B0604020202020204" pitchFamily="34" charset="0"/>
                <a:cs typeface="Arial" panose="020B0604020202020204" pitchFamily="34" charset="0"/>
              </a:rPr>
              <a:t>dan</a:t>
            </a:r>
            <a:r>
              <a:rPr lang="en-US" sz="1600" dirty="0" smtClean="0">
                <a:latin typeface="Arial" panose="020B0604020202020204" pitchFamily="34" charset="0"/>
                <a:cs typeface="Arial" panose="020B0604020202020204" pitchFamily="34" charset="0"/>
              </a:rPr>
              <a:t> description </a:t>
            </a:r>
            <a:r>
              <a:rPr lang="en-US" sz="1600" dirty="0" err="1" smtClean="0">
                <a:latin typeface="Arial" panose="020B0604020202020204" pitchFamily="34" charset="0"/>
                <a:cs typeface="Arial" panose="020B0604020202020204" pitchFamily="34" charset="0"/>
              </a:rPr>
              <a:t>harus</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mengandung</a:t>
            </a:r>
            <a:r>
              <a:rPr lang="en-US" sz="1600" dirty="0">
                <a:latin typeface="Arial" panose="020B0604020202020204" pitchFamily="34" charset="0"/>
                <a:cs typeface="Arial" panose="020B0604020202020204" pitchFamily="34" charset="0"/>
              </a:rPr>
              <a:t> </a:t>
            </a:r>
            <a:r>
              <a:rPr lang="en-US" sz="1600" dirty="0" smtClean="0">
                <a:latin typeface="Arial" panose="020B0604020202020204" pitchFamily="34" charset="0"/>
                <a:cs typeface="Arial" panose="020B0604020202020204" pitchFamily="34" charset="0"/>
              </a:rPr>
              <a:t>kata </a:t>
            </a:r>
            <a:r>
              <a:rPr lang="en-US" sz="1600" dirty="0" err="1" smtClean="0">
                <a:latin typeface="Arial" panose="020B0604020202020204" pitchFamily="34" charset="0"/>
                <a:cs typeface="Arial" panose="020B0604020202020204" pitchFamily="34" charset="0"/>
              </a:rPr>
              <a:t>kunci</a:t>
            </a:r>
            <a:r>
              <a:rPr lang="en-US" sz="1600" dirty="0">
                <a:latin typeface="Arial" panose="020B0604020202020204" pitchFamily="34" charset="0"/>
                <a:cs typeface="Arial" panose="020B0604020202020204" pitchFamily="34" charset="0"/>
              </a:rPr>
              <a:t>.</a:t>
            </a:r>
            <a:endParaRPr lang="en-US" sz="1600" dirty="0" smtClean="0">
              <a:latin typeface="Arial" panose="020B0604020202020204" pitchFamily="34" charset="0"/>
              <a:cs typeface="Arial" panose="020B0604020202020204" pitchFamily="34" charset="0"/>
            </a:endParaRPr>
          </a:p>
          <a:p>
            <a:pPr>
              <a:lnSpc>
                <a:spcPct val="200000"/>
              </a:lnSpc>
              <a:buClr>
                <a:srgbClr val="00B0F0"/>
              </a:buClr>
              <a:buFont typeface="Wingdings" panose="05000000000000000000" pitchFamily="2" charset="2"/>
              <a:buChar char="§"/>
            </a:pPr>
            <a:r>
              <a:rPr lang="en-US" sz="1600" dirty="0" err="1" smtClean="0">
                <a:latin typeface="Arial" panose="020B0604020202020204" pitchFamily="34" charset="0"/>
                <a:cs typeface="Arial" panose="020B0604020202020204" pitchFamily="34" charset="0"/>
              </a:rPr>
              <a:t>Tite</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dan</a:t>
            </a:r>
            <a:r>
              <a:rPr lang="en-US" sz="1600" dirty="0" smtClean="0">
                <a:latin typeface="Arial" panose="020B0604020202020204" pitchFamily="34" charset="0"/>
                <a:cs typeface="Arial" panose="020B0604020202020204" pitchFamily="34" charset="0"/>
              </a:rPr>
              <a:t> description </a:t>
            </a:r>
            <a:r>
              <a:rPr lang="en-US" sz="1600" dirty="0" err="1" smtClean="0">
                <a:latin typeface="Arial" panose="020B0604020202020204" pitchFamily="34" charset="0"/>
                <a:cs typeface="Arial" panose="020B0604020202020204" pitchFamily="34" charset="0"/>
              </a:rPr>
              <a:t>harus</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berbeda</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setiap</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malam</a:t>
            </a:r>
            <a:r>
              <a:rPr lang="en-US" sz="1600" dirty="0" smtClean="0">
                <a:latin typeface="Arial" panose="020B0604020202020204" pitchFamily="34" charset="0"/>
                <a:cs typeface="Arial" panose="020B0604020202020204" pitchFamily="34" charset="0"/>
              </a:rPr>
              <a:t>.</a:t>
            </a:r>
          </a:p>
          <a:p>
            <a:pPr>
              <a:lnSpc>
                <a:spcPct val="200000"/>
              </a:lnSpc>
              <a:buClr>
                <a:srgbClr val="00B0F0"/>
              </a:buClr>
              <a:buFont typeface="Wingdings" panose="05000000000000000000" pitchFamily="2" charset="2"/>
              <a:buChar char="§"/>
            </a:pPr>
            <a:r>
              <a:rPr lang="en-US" sz="1600" dirty="0" smtClean="0">
                <a:latin typeface="Arial" panose="020B0604020202020204" pitchFamily="34" charset="0"/>
                <a:cs typeface="Arial" panose="020B0604020202020204" pitchFamily="34" charset="0"/>
              </a:rPr>
              <a:t>Title </a:t>
            </a:r>
            <a:r>
              <a:rPr lang="en-US" sz="1600" dirty="0" err="1" smtClean="0">
                <a:latin typeface="Arial" panose="020B0604020202020204" pitchFamily="34" charset="0"/>
                <a:cs typeface="Arial" panose="020B0604020202020204" pitchFamily="34" charset="0"/>
              </a:rPr>
              <a:t>dan</a:t>
            </a:r>
            <a:r>
              <a:rPr lang="en-US" sz="1600" dirty="0" smtClean="0">
                <a:latin typeface="Arial" panose="020B0604020202020204" pitchFamily="34" charset="0"/>
                <a:cs typeface="Arial" panose="020B0604020202020204" pitchFamily="34" charset="0"/>
              </a:rPr>
              <a:t> Description </a:t>
            </a:r>
            <a:r>
              <a:rPr lang="en-US" sz="1600" dirty="0" err="1" smtClean="0">
                <a:latin typeface="Arial" panose="020B0604020202020204" pitchFamily="34" charset="0"/>
                <a:cs typeface="Arial" panose="020B0604020202020204" pitchFamily="34" charset="0"/>
              </a:rPr>
              <a:t>harus</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relevan</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terhadap</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konten</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dan</a:t>
            </a:r>
            <a:r>
              <a:rPr lang="en-US" sz="1600" dirty="0" smtClean="0">
                <a:latin typeface="Arial" panose="020B0604020202020204" pitchFamily="34" charset="0"/>
                <a:cs typeface="Arial" panose="020B0604020202020204" pitchFamily="34" charset="0"/>
              </a:rPr>
              <a:t> URL</a:t>
            </a:r>
          </a:p>
          <a:p>
            <a:pPr>
              <a:lnSpc>
                <a:spcPct val="200000"/>
              </a:lnSpc>
              <a:buClr>
                <a:srgbClr val="00B0F0"/>
              </a:buClr>
              <a:buFont typeface="Wingdings" panose="05000000000000000000" pitchFamily="2" charset="2"/>
              <a:buChar char="§"/>
            </a:pPr>
            <a:r>
              <a:rPr lang="en-US" sz="1600" dirty="0" err="1" smtClean="0">
                <a:latin typeface="Arial" panose="020B0604020202020204" pitchFamily="34" charset="0"/>
                <a:cs typeface="Arial" panose="020B0604020202020204" pitchFamily="34" charset="0"/>
              </a:rPr>
              <a:t>Panjangnya</a:t>
            </a:r>
            <a:r>
              <a:rPr lang="en-US" sz="1600" dirty="0" smtClean="0">
                <a:latin typeface="Arial" panose="020B0604020202020204" pitchFamily="34" charset="0"/>
                <a:cs typeface="Arial" panose="020B0604020202020204" pitchFamily="34" charset="0"/>
              </a:rPr>
              <a:t> Title </a:t>
            </a:r>
            <a:r>
              <a:rPr lang="en-US" sz="1600" dirty="0" err="1" smtClean="0">
                <a:latin typeface="Arial" panose="020B0604020202020204" pitchFamily="34" charset="0"/>
                <a:cs typeface="Arial" panose="020B0604020202020204" pitchFamily="34" charset="0"/>
              </a:rPr>
              <a:t>adalah</a:t>
            </a:r>
            <a:r>
              <a:rPr lang="en-US" sz="1600" dirty="0" smtClean="0">
                <a:latin typeface="Arial" panose="020B0604020202020204" pitchFamily="34" charset="0"/>
                <a:cs typeface="Arial" panose="020B0604020202020204" pitchFamily="34" charset="0"/>
              </a:rPr>
              <a:t> +/- 60 </a:t>
            </a:r>
            <a:r>
              <a:rPr lang="en-US" sz="1600" dirty="0" err="1" smtClean="0">
                <a:latin typeface="Arial" panose="020B0604020202020204" pitchFamily="34" charset="0"/>
                <a:cs typeface="Arial" panose="020B0604020202020204" pitchFamily="34" charset="0"/>
              </a:rPr>
              <a:t>Karakter</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dan</a:t>
            </a:r>
            <a:r>
              <a:rPr lang="en-US" sz="1600" dirty="0" smtClean="0">
                <a:latin typeface="Arial" panose="020B0604020202020204" pitchFamily="34" charset="0"/>
                <a:cs typeface="Arial" panose="020B0604020202020204" pitchFamily="34" charset="0"/>
              </a:rPr>
              <a:t> Description </a:t>
            </a:r>
            <a:r>
              <a:rPr lang="en-US" sz="1600" dirty="0" err="1" smtClean="0">
                <a:latin typeface="Arial" panose="020B0604020202020204" pitchFamily="34" charset="0"/>
                <a:cs typeface="Arial" panose="020B0604020202020204" pitchFamily="34" charset="0"/>
              </a:rPr>
              <a:t>adalah</a:t>
            </a:r>
            <a:r>
              <a:rPr lang="en-US" sz="1600" dirty="0" smtClean="0">
                <a:latin typeface="Arial" panose="020B0604020202020204" pitchFamily="34" charset="0"/>
                <a:cs typeface="Arial" panose="020B0604020202020204" pitchFamily="34" charset="0"/>
              </a:rPr>
              <a:t> +/- 160 </a:t>
            </a:r>
            <a:r>
              <a:rPr lang="en-US" sz="1600" dirty="0" err="1" smtClean="0">
                <a:latin typeface="Arial" panose="020B0604020202020204" pitchFamily="34" charset="0"/>
                <a:cs typeface="Arial" panose="020B0604020202020204" pitchFamily="34" charset="0"/>
              </a:rPr>
              <a:t>Karakter</a:t>
            </a:r>
            <a:endParaRPr lang="en-US" sz="1600" dirty="0" smtClean="0">
              <a:latin typeface="Arial" panose="020B0604020202020204" pitchFamily="34" charset="0"/>
              <a:cs typeface="Arial" panose="020B0604020202020204" pitchFamily="34" charset="0"/>
            </a:endParaRPr>
          </a:p>
          <a:p>
            <a:pPr marL="0" indent="0">
              <a:lnSpc>
                <a:spcPct val="200000"/>
              </a:lnSpc>
              <a:buClr>
                <a:srgbClr val="00B0F0"/>
              </a:buClr>
              <a:buNone/>
            </a:pPr>
            <a:r>
              <a:rPr lang="en-US" sz="1600" b="1" dirty="0" smtClean="0">
                <a:latin typeface="Arial" panose="020B0604020202020204" pitchFamily="34" charset="0"/>
                <a:cs typeface="Arial" panose="020B0604020202020204" pitchFamily="34" charset="0"/>
              </a:rPr>
              <a:t>URL</a:t>
            </a:r>
          </a:p>
          <a:p>
            <a:pPr>
              <a:lnSpc>
                <a:spcPct val="200000"/>
              </a:lnSpc>
              <a:buClr>
                <a:srgbClr val="00B0F0"/>
              </a:buClr>
              <a:buFont typeface="Wingdings" panose="05000000000000000000" pitchFamily="2" charset="2"/>
              <a:buChar char="§"/>
            </a:pPr>
            <a:r>
              <a:rPr lang="en-US" sz="1600" dirty="0" err="1" smtClean="0">
                <a:latin typeface="Arial" panose="020B0604020202020204" pitchFamily="34" charset="0"/>
                <a:cs typeface="Arial" panose="020B0604020202020204" pitchFamily="34" charset="0"/>
              </a:rPr>
              <a:t>Harus</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mengandung</a:t>
            </a:r>
            <a:r>
              <a:rPr lang="en-US" sz="1600" dirty="0" smtClean="0">
                <a:latin typeface="Arial" panose="020B0604020202020204" pitchFamily="34" charset="0"/>
                <a:cs typeface="Arial" panose="020B0604020202020204" pitchFamily="34" charset="0"/>
              </a:rPr>
              <a:t> kata </a:t>
            </a:r>
            <a:r>
              <a:rPr lang="en-US" sz="1600" dirty="0" err="1" smtClean="0">
                <a:latin typeface="Arial" panose="020B0604020202020204" pitchFamily="34" charset="0"/>
                <a:cs typeface="Arial" panose="020B0604020202020204" pitchFamily="34" charset="0"/>
              </a:rPr>
              <a:t>kunci</a:t>
            </a:r>
            <a:r>
              <a:rPr lang="en-US" sz="1600" dirty="0" smtClean="0">
                <a:latin typeface="Arial" panose="020B0604020202020204" pitchFamily="34" charset="0"/>
                <a:cs typeface="Arial" panose="020B0604020202020204" pitchFamily="34" charset="0"/>
              </a:rPr>
              <a:t> </a:t>
            </a:r>
          </a:p>
          <a:p>
            <a:pPr>
              <a:lnSpc>
                <a:spcPct val="200000"/>
              </a:lnSpc>
              <a:buClr>
                <a:srgbClr val="00B0F0"/>
              </a:buClr>
              <a:buFont typeface="Wingdings" panose="05000000000000000000" pitchFamily="2" charset="2"/>
              <a:buChar char="§"/>
            </a:pPr>
            <a:r>
              <a:rPr lang="en-US" sz="1600" dirty="0" smtClean="0">
                <a:latin typeface="Arial" panose="020B0604020202020204" pitchFamily="34" charset="0"/>
                <a:cs typeface="Arial" panose="020B0604020202020204" pitchFamily="34" charset="0"/>
              </a:rPr>
              <a:t>Format URL </a:t>
            </a:r>
            <a:r>
              <a:rPr lang="en-US" sz="1600" dirty="0" err="1" smtClean="0">
                <a:latin typeface="Arial" panose="020B0604020202020204" pitchFamily="34" charset="0"/>
                <a:cs typeface="Arial" panose="020B0604020202020204" pitchFamily="34" charset="0"/>
              </a:rPr>
              <a:t>jangan</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berupa</a:t>
            </a:r>
            <a:r>
              <a:rPr lang="en-US" sz="1600" dirty="0" smtClean="0">
                <a:latin typeface="Arial" panose="020B0604020202020204" pitchFamily="34" charset="0"/>
                <a:cs typeface="Arial" panose="020B0604020202020204" pitchFamily="34" charset="0"/>
              </a:rPr>
              <a:t> parameters </a:t>
            </a:r>
            <a:r>
              <a:rPr lang="en-US" sz="1600" dirty="0" err="1" smtClean="0">
                <a:latin typeface="Arial" panose="020B0604020202020204" pitchFamily="34" charset="0"/>
                <a:cs typeface="Arial" panose="020B0604020202020204" pitchFamily="34" charset="0"/>
              </a:rPr>
              <a:t>dan</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sesion</a:t>
            </a:r>
            <a:r>
              <a:rPr lang="en-US" sz="1600" dirty="0" smtClean="0">
                <a:latin typeface="Arial" panose="020B0604020202020204" pitchFamily="34" charset="0"/>
                <a:cs typeface="Arial" panose="020B0604020202020204" pitchFamily="34" charset="0"/>
              </a:rPr>
              <a:t> ID</a:t>
            </a:r>
          </a:p>
          <a:p>
            <a:pPr>
              <a:lnSpc>
                <a:spcPct val="200000"/>
              </a:lnSpc>
              <a:buClr>
                <a:srgbClr val="00B0F0"/>
              </a:buClr>
              <a:buFont typeface="Wingdings" panose="05000000000000000000" pitchFamily="2" charset="2"/>
              <a:buChar char="§"/>
            </a:pPr>
            <a:r>
              <a:rPr lang="en-US" sz="1600" dirty="0" smtClean="0">
                <a:latin typeface="Arial" panose="020B0604020202020204" pitchFamily="34" charset="0"/>
                <a:cs typeface="Arial" panose="020B0604020202020204" pitchFamily="34" charset="0"/>
              </a:rPr>
              <a:t>Structure </a:t>
            </a:r>
            <a:r>
              <a:rPr lang="en-US" sz="1600" dirty="0" err="1" smtClean="0">
                <a:latin typeface="Arial" panose="020B0604020202020204" pitchFamily="34" charset="0"/>
                <a:cs typeface="Arial" panose="020B0604020202020204" pitchFamily="34" charset="0"/>
              </a:rPr>
              <a:t>direktori</a:t>
            </a:r>
            <a:r>
              <a:rPr lang="en-US" sz="1600" dirty="0" smtClean="0">
                <a:latin typeface="Arial" panose="020B0604020202020204" pitchFamily="34" charset="0"/>
                <a:cs typeface="Arial" panose="020B0604020202020204" pitchFamily="34" charset="0"/>
              </a:rPr>
              <a:t> URL yang simple (</a:t>
            </a:r>
            <a:r>
              <a:rPr lang="en-US" sz="1600" dirty="0" err="1" smtClean="0">
                <a:latin typeface="Arial" panose="020B0604020202020204" pitchFamily="34" charset="0"/>
                <a:cs typeface="Arial" panose="020B0604020202020204" pitchFamily="34" charset="0"/>
              </a:rPr>
              <a:t>tidak</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memiliki</a:t>
            </a:r>
            <a:r>
              <a:rPr lang="en-US" sz="1600" dirty="0" smtClean="0">
                <a:latin typeface="Arial" panose="020B0604020202020204" pitchFamily="34" charset="0"/>
                <a:cs typeface="Arial" panose="020B0604020202020204" pitchFamily="34" charset="0"/>
              </a:rPr>
              <a:t> sub URL yang </a:t>
            </a:r>
            <a:r>
              <a:rPr lang="en-US" sz="1600" dirty="0" err="1" smtClean="0">
                <a:latin typeface="Arial" panose="020B0604020202020204" pitchFamily="34" charset="0"/>
                <a:cs typeface="Arial" panose="020B0604020202020204" pitchFamily="34" charset="0"/>
              </a:rPr>
              <a:t>terlalu</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banyak</a:t>
            </a:r>
            <a:r>
              <a:rPr lang="en-US" sz="1600" dirty="0" smtClean="0">
                <a:latin typeface="Arial" panose="020B0604020202020204" pitchFamily="34" charset="0"/>
                <a:cs typeface="Arial" panose="020B0604020202020204" pitchFamily="34" charset="0"/>
              </a:rPr>
              <a:t>)</a:t>
            </a:r>
          </a:p>
          <a:p>
            <a:pPr>
              <a:lnSpc>
                <a:spcPct val="200000"/>
              </a:lnSpc>
              <a:buClr>
                <a:srgbClr val="00B0F0"/>
              </a:buClr>
              <a:buFont typeface="Wingdings" panose="05000000000000000000" pitchFamily="2" charset="2"/>
              <a:buChar char="§"/>
            </a:pPr>
            <a:r>
              <a:rPr lang="en-US" sz="1600" dirty="0" err="1" smtClean="0">
                <a:latin typeface="Arial" panose="020B0604020202020204" pitchFamily="34" charset="0"/>
                <a:cs typeface="Arial" panose="020B0604020202020204" pitchFamily="34" charset="0"/>
              </a:rPr>
              <a:t>Gunakan</a:t>
            </a:r>
            <a:r>
              <a:rPr lang="en-US" sz="1600" dirty="0" smtClean="0">
                <a:latin typeface="Arial" panose="020B0604020202020204" pitchFamily="34" charset="0"/>
                <a:cs typeface="Arial" panose="020B0604020202020204" pitchFamily="34" charset="0"/>
              </a:rPr>
              <a:t> format Lower-Case  </a:t>
            </a:r>
            <a:r>
              <a:rPr lang="en-US" sz="1600" dirty="0" err="1" smtClean="0">
                <a:latin typeface="Arial" panose="020B0604020202020204" pitchFamily="34" charset="0"/>
                <a:cs typeface="Arial" panose="020B0604020202020204" pitchFamily="34" charset="0"/>
              </a:rPr>
              <a:t>dalam</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penulisan</a:t>
            </a:r>
            <a:r>
              <a:rPr lang="en-US" sz="1600" dirty="0" smtClean="0">
                <a:latin typeface="Arial" panose="020B0604020202020204" pitchFamily="34" charset="0"/>
                <a:cs typeface="Arial" panose="020B0604020202020204" pitchFamily="34" charset="0"/>
              </a:rPr>
              <a:t> URL</a:t>
            </a:r>
            <a:endParaRPr lang="en-GB" sz="1600" dirty="0">
              <a:latin typeface="Arial" panose="020B0604020202020204" pitchFamily="34" charset="0"/>
              <a:cs typeface="Arial" panose="020B0604020202020204" pitchFamily="34" charset="0"/>
            </a:endParaRPr>
          </a:p>
        </p:txBody>
      </p:sp>
      <p:pic>
        <p:nvPicPr>
          <p:cNvPr id="5" name="Picture 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382488" y="548680"/>
            <a:ext cx="504056" cy="504056"/>
          </a:xfrm>
          <a:prstGeom prst="rect">
            <a:avLst/>
          </a:prstGeom>
          <a:noFill/>
          <a:extLst>
            <a:ext uri="{909E8E84-426E-40DD-AFC4-6F175D3DCCD1}">
              <a14:hiddenFill xmlns:a14="http://schemas.microsoft.com/office/drawing/2010/main">
                <a:solidFill>
                  <a:srgbClr val="FFFFFF"/>
                </a:solidFill>
              </a14:hiddenFill>
            </a:ext>
          </a:extLst>
        </p:spPr>
      </p:pic>
      <p:sp>
        <p:nvSpPr>
          <p:cNvPr id="6" name="Title 3"/>
          <p:cNvSpPr txBox="1">
            <a:spLocks/>
          </p:cNvSpPr>
          <p:nvPr/>
        </p:nvSpPr>
        <p:spPr>
          <a:xfrm>
            <a:off x="1030560" y="-99392"/>
            <a:ext cx="6781800" cy="1296144"/>
          </a:xfrm>
          <a:prstGeom prst="rect">
            <a:avLst/>
          </a:prstGeom>
        </p:spPr>
        <p:txBody>
          <a:bodyPr vert="horz" lIns="91440" tIns="45720" rIns="91440" bIns="45720" rtlCol="0" anchor="b" anchorCtr="0">
            <a:normAutofit/>
          </a:bodyPr>
          <a:lstStyle>
            <a:lvl1pPr algn="l" defTabSz="914400" rtl="0" eaLnBrk="1" latinLnBrk="0" hangingPunct="1">
              <a:spcBef>
                <a:spcPct val="0"/>
              </a:spcBef>
              <a:buNone/>
              <a:defRPr sz="54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1600" dirty="0" smtClean="0">
                <a:solidFill>
                  <a:schemeClr val="bg1">
                    <a:lumMod val="50000"/>
                  </a:schemeClr>
                </a:solidFill>
                <a:latin typeface="Arial Narrow" panose="020B0606020202030204" pitchFamily="34" charset="0"/>
                <a:cs typeface="Arial" panose="020B0604020202020204" pitchFamily="34" charset="0"/>
              </a:rPr>
              <a:t>SEO (Search Engine Optimization)</a:t>
            </a:r>
            <a:r>
              <a:rPr lang="en-US" sz="3600" dirty="0" smtClean="0">
                <a:latin typeface="Arial" panose="020B0604020202020204" pitchFamily="34" charset="0"/>
                <a:cs typeface="Arial" panose="020B0604020202020204" pitchFamily="34" charset="0"/>
              </a:rPr>
              <a:t/>
            </a:r>
            <a:br>
              <a:rPr lang="en-US" sz="3600" dirty="0" smtClean="0">
                <a:latin typeface="Arial" panose="020B0604020202020204" pitchFamily="34" charset="0"/>
                <a:cs typeface="Arial" panose="020B0604020202020204" pitchFamily="34" charset="0"/>
              </a:rPr>
            </a:br>
            <a:r>
              <a:rPr lang="en-US" sz="2800" b="1" dirty="0" smtClean="0">
                <a:latin typeface="Arial" panose="020B0604020202020204" pitchFamily="34" charset="0"/>
                <a:cs typeface="Arial" panose="020B0604020202020204" pitchFamily="34" charset="0"/>
              </a:rPr>
              <a:t>On Page – Best Particle</a:t>
            </a:r>
            <a:endParaRPr lang="en-GB" sz="28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7665876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9128"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p:cNvSpPr>
            <a:spLocks noGrp="1"/>
          </p:cNvSpPr>
          <p:nvPr>
            <p:ph idx="1"/>
          </p:nvPr>
        </p:nvSpPr>
        <p:spPr>
          <a:xfrm>
            <a:off x="844624" y="764704"/>
            <a:ext cx="7543800" cy="4536504"/>
          </a:xfrm>
        </p:spPr>
        <p:txBody>
          <a:bodyPr>
            <a:normAutofit/>
          </a:bodyPr>
          <a:lstStyle/>
          <a:p>
            <a:pPr>
              <a:lnSpc>
                <a:spcPct val="200000"/>
              </a:lnSpc>
              <a:buClr>
                <a:srgbClr val="00B0F0"/>
              </a:buClr>
              <a:buFont typeface="Wingdings" panose="05000000000000000000" pitchFamily="2" charset="2"/>
              <a:buChar char="§"/>
            </a:pPr>
            <a:r>
              <a:rPr lang="en-US" sz="1600" dirty="0" smtClean="0">
                <a:latin typeface="Arial" panose="020B0604020202020204" pitchFamily="34" charset="0"/>
                <a:cs typeface="Arial" panose="020B0604020202020204" pitchFamily="34" charset="0"/>
              </a:rPr>
              <a:t>Quality </a:t>
            </a:r>
            <a:r>
              <a:rPr lang="en-US" sz="1600" dirty="0" err="1" smtClean="0">
                <a:latin typeface="Arial" panose="020B0604020202020204" pitchFamily="34" charset="0"/>
                <a:cs typeface="Arial" panose="020B0604020202020204" pitchFamily="34" charset="0"/>
              </a:rPr>
              <a:t>conten</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konten</a:t>
            </a:r>
            <a:r>
              <a:rPr lang="en-US" sz="1600" dirty="0" smtClean="0">
                <a:latin typeface="Arial" panose="020B0604020202020204" pitchFamily="34" charset="0"/>
                <a:cs typeface="Arial" panose="020B0604020202020204" pitchFamily="34" charset="0"/>
              </a:rPr>
              <a:t> yang </a:t>
            </a:r>
            <a:r>
              <a:rPr lang="en-US" sz="1600" dirty="0" err="1" smtClean="0">
                <a:latin typeface="Arial" panose="020B0604020202020204" pitchFamily="34" charset="0"/>
                <a:cs typeface="Arial" panose="020B0604020202020204" pitchFamily="34" charset="0"/>
              </a:rPr>
              <a:t>menarik</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dan</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bermanfaat</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bagi</a:t>
            </a:r>
            <a:r>
              <a:rPr lang="en-US" sz="1600" dirty="0" smtClean="0">
                <a:latin typeface="Arial" panose="020B0604020202020204" pitchFamily="34" charset="0"/>
                <a:cs typeface="Arial" panose="020B0604020202020204" pitchFamily="34" charset="0"/>
              </a:rPr>
              <a:t> user)</a:t>
            </a:r>
          </a:p>
          <a:p>
            <a:pPr>
              <a:lnSpc>
                <a:spcPct val="200000"/>
              </a:lnSpc>
              <a:buClr>
                <a:srgbClr val="00B0F0"/>
              </a:buClr>
              <a:buFont typeface="Wingdings" panose="05000000000000000000" pitchFamily="2" charset="2"/>
              <a:buChar char="§"/>
            </a:pPr>
            <a:r>
              <a:rPr lang="en-US" sz="1600" dirty="0" smtClean="0">
                <a:latin typeface="Arial" panose="020B0604020202020204" pitchFamily="34" charset="0"/>
                <a:cs typeface="Arial" panose="020B0604020202020204" pitchFamily="34" charset="0"/>
              </a:rPr>
              <a:t>Fresh &amp; Unique Content (</a:t>
            </a:r>
            <a:r>
              <a:rPr lang="en-US" sz="1600" dirty="0" err="1" smtClean="0">
                <a:latin typeface="Arial" panose="020B0604020202020204" pitchFamily="34" charset="0"/>
                <a:cs typeface="Arial" panose="020B0604020202020204" pitchFamily="34" charset="0"/>
              </a:rPr>
              <a:t>bukan</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konten</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hasil</a:t>
            </a:r>
            <a:r>
              <a:rPr lang="en-US" sz="1600" dirty="0" smtClean="0">
                <a:latin typeface="Arial" panose="020B0604020202020204" pitchFamily="34" charset="0"/>
                <a:cs typeface="Arial" panose="020B0604020202020204" pitchFamily="34" charset="0"/>
              </a:rPr>
              <a:t> copy-paste)</a:t>
            </a:r>
          </a:p>
          <a:p>
            <a:pPr>
              <a:lnSpc>
                <a:spcPct val="200000"/>
              </a:lnSpc>
              <a:buClr>
                <a:srgbClr val="00B0F0"/>
              </a:buClr>
              <a:buFont typeface="Wingdings" panose="05000000000000000000" pitchFamily="2" charset="2"/>
              <a:buChar char="§"/>
            </a:pPr>
            <a:r>
              <a:rPr lang="en-US" sz="1600" dirty="0" err="1" smtClean="0">
                <a:latin typeface="Arial" panose="020B0604020202020204" pitchFamily="34" charset="0"/>
                <a:cs typeface="Arial" panose="020B0604020202020204" pitchFamily="34" charset="0"/>
              </a:rPr>
              <a:t>Disarankan</a:t>
            </a:r>
            <a:r>
              <a:rPr lang="en-US" sz="1600" dirty="0" smtClean="0">
                <a:latin typeface="Arial" panose="020B0604020202020204" pitchFamily="34" charset="0"/>
                <a:cs typeface="Arial" panose="020B0604020202020204" pitchFamily="34" charset="0"/>
              </a:rPr>
              <a:t> 1 </a:t>
            </a:r>
            <a:r>
              <a:rPr lang="en-US" sz="1600" dirty="0" err="1" smtClean="0">
                <a:latin typeface="Arial" panose="020B0604020202020204" pitchFamily="34" charset="0"/>
                <a:cs typeface="Arial" panose="020B0604020202020204" pitchFamily="34" charset="0"/>
              </a:rPr>
              <a:t>artikel</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terdiri</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dari</a:t>
            </a:r>
            <a:r>
              <a:rPr lang="en-US" sz="1600" dirty="0" smtClean="0">
                <a:latin typeface="Arial" panose="020B0604020202020204" pitchFamily="34" charset="0"/>
                <a:cs typeface="Arial" panose="020B0604020202020204" pitchFamily="34" charset="0"/>
              </a:rPr>
              <a:t> +/-400 </a:t>
            </a:r>
            <a:r>
              <a:rPr lang="en-US" sz="1600" dirty="0" err="1" smtClean="0">
                <a:latin typeface="Arial" panose="020B0604020202020204" pitchFamily="34" charset="0"/>
                <a:cs typeface="Arial" panose="020B0604020202020204" pitchFamily="34" charset="0"/>
              </a:rPr>
              <a:t>sampai</a:t>
            </a:r>
            <a:r>
              <a:rPr lang="en-US" sz="1600" dirty="0" smtClean="0">
                <a:latin typeface="Arial" panose="020B0604020202020204" pitchFamily="34" charset="0"/>
                <a:cs typeface="Arial" panose="020B0604020202020204" pitchFamily="34" charset="0"/>
              </a:rPr>
              <a:t> +/-1000 kata</a:t>
            </a:r>
          </a:p>
          <a:p>
            <a:pPr>
              <a:lnSpc>
                <a:spcPct val="200000"/>
              </a:lnSpc>
              <a:buClr>
                <a:srgbClr val="00B0F0"/>
              </a:buClr>
              <a:buFont typeface="Wingdings" panose="05000000000000000000" pitchFamily="2" charset="2"/>
              <a:buChar char="§"/>
            </a:pPr>
            <a:r>
              <a:rPr lang="en-US" sz="1600" dirty="0" smtClean="0">
                <a:latin typeface="Arial" panose="020B0604020202020204" pitchFamily="34" charset="0"/>
                <a:cs typeface="Arial" panose="020B0604020202020204" pitchFamily="34" charset="0"/>
              </a:rPr>
              <a:t>Update </a:t>
            </a:r>
            <a:r>
              <a:rPr lang="en-US" sz="1600" dirty="0" err="1" smtClean="0">
                <a:latin typeface="Arial" panose="020B0604020202020204" pitchFamily="34" charset="0"/>
                <a:cs typeface="Arial" panose="020B0604020202020204" pitchFamily="34" charset="0"/>
              </a:rPr>
              <a:t>artikel</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sesering</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mungkin</a:t>
            </a:r>
            <a:endParaRPr lang="en-US" sz="1600" dirty="0" smtClean="0">
              <a:latin typeface="Arial" panose="020B0604020202020204" pitchFamily="34" charset="0"/>
              <a:cs typeface="Arial" panose="020B0604020202020204" pitchFamily="34" charset="0"/>
            </a:endParaRPr>
          </a:p>
          <a:p>
            <a:pPr>
              <a:lnSpc>
                <a:spcPct val="200000"/>
              </a:lnSpc>
              <a:buClr>
                <a:srgbClr val="00B0F0"/>
              </a:buClr>
              <a:buFont typeface="Wingdings" panose="05000000000000000000" pitchFamily="2" charset="2"/>
              <a:buChar char="§"/>
            </a:pPr>
            <a:r>
              <a:rPr lang="en-US" sz="1600" dirty="0" err="1" smtClean="0">
                <a:latin typeface="Arial" panose="020B0604020202020204" pitchFamily="34" charset="0"/>
                <a:cs typeface="Arial" panose="020B0604020202020204" pitchFamily="34" charset="0"/>
              </a:rPr>
              <a:t>Jika</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menggunakan</a:t>
            </a:r>
            <a:r>
              <a:rPr lang="en-US" sz="1600" dirty="0" smtClean="0">
                <a:latin typeface="Arial" panose="020B0604020202020204" pitchFamily="34" charset="0"/>
                <a:cs typeface="Arial" panose="020B0604020202020204" pitchFamily="34" charset="0"/>
              </a:rPr>
              <a:t> file, </a:t>
            </a:r>
            <a:r>
              <a:rPr lang="en-US" sz="1600" dirty="0" err="1" smtClean="0">
                <a:latin typeface="Arial" panose="020B0604020202020204" pitchFamily="34" charset="0"/>
                <a:cs typeface="Arial" panose="020B0604020202020204" pitchFamily="34" charset="0"/>
              </a:rPr>
              <a:t>gambar</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sisipkan</a:t>
            </a:r>
            <a:r>
              <a:rPr lang="en-US" sz="1600" dirty="0" smtClean="0">
                <a:latin typeface="Arial" panose="020B0604020202020204" pitchFamily="34" charset="0"/>
                <a:cs typeface="Arial" panose="020B0604020202020204" pitchFamily="34" charset="0"/>
              </a:rPr>
              <a:t> alt text </a:t>
            </a:r>
            <a:r>
              <a:rPr lang="en-US" sz="1600" dirty="0" err="1" smtClean="0">
                <a:latin typeface="Arial" panose="020B0604020202020204" pitchFamily="34" charset="0"/>
                <a:cs typeface="Arial" panose="020B0604020202020204" pitchFamily="34" charset="0"/>
              </a:rPr>
              <a:t>pada</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gambar</a:t>
            </a:r>
            <a:endParaRPr lang="en-GB" sz="1600" dirty="0">
              <a:latin typeface="Arial" panose="020B0604020202020204" pitchFamily="34" charset="0"/>
              <a:cs typeface="Arial" panose="020B0604020202020204" pitchFamily="34" charset="0"/>
            </a:endParaRPr>
          </a:p>
        </p:txBody>
      </p:sp>
      <p:pic>
        <p:nvPicPr>
          <p:cNvPr id="5" name="Picture 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382488" y="548680"/>
            <a:ext cx="504056" cy="504056"/>
          </a:xfrm>
          <a:prstGeom prst="rect">
            <a:avLst/>
          </a:prstGeom>
          <a:noFill/>
          <a:extLst>
            <a:ext uri="{909E8E84-426E-40DD-AFC4-6F175D3DCCD1}">
              <a14:hiddenFill xmlns:a14="http://schemas.microsoft.com/office/drawing/2010/main">
                <a:solidFill>
                  <a:srgbClr val="FFFFFF"/>
                </a:solidFill>
              </a14:hiddenFill>
            </a:ext>
          </a:extLst>
        </p:spPr>
      </p:pic>
      <p:sp>
        <p:nvSpPr>
          <p:cNvPr id="6" name="Title 3"/>
          <p:cNvSpPr txBox="1">
            <a:spLocks/>
          </p:cNvSpPr>
          <p:nvPr/>
        </p:nvSpPr>
        <p:spPr>
          <a:xfrm>
            <a:off x="1030560" y="-99392"/>
            <a:ext cx="6781800" cy="1296144"/>
          </a:xfrm>
          <a:prstGeom prst="rect">
            <a:avLst/>
          </a:prstGeom>
        </p:spPr>
        <p:txBody>
          <a:bodyPr vert="horz" lIns="91440" tIns="45720" rIns="91440" bIns="45720" rtlCol="0" anchor="b" anchorCtr="0">
            <a:normAutofit/>
          </a:bodyPr>
          <a:lstStyle>
            <a:lvl1pPr algn="l" defTabSz="914400" rtl="0" eaLnBrk="1" latinLnBrk="0" hangingPunct="1">
              <a:spcBef>
                <a:spcPct val="0"/>
              </a:spcBef>
              <a:buNone/>
              <a:defRPr sz="54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1600" dirty="0" smtClean="0">
                <a:solidFill>
                  <a:schemeClr val="bg1">
                    <a:lumMod val="50000"/>
                  </a:schemeClr>
                </a:solidFill>
                <a:latin typeface="Arial Narrow" panose="020B0606020202030204" pitchFamily="34" charset="0"/>
                <a:cs typeface="Arial" panose="020B0604020202020204" pitchFamily="34" charset="0"/>
              </a:rPr>
              <a:t>SEO (Search Engine Optimization)</a:t>
            </a:r>
            <a:r>
              <a:rPr lang="en-US" sz="3600" dirty="0" smtClean="0">
                <a:latin typeface="Arial" panose="020B0604020202020204" pitchFamily="34" charset="0"/>
                <a:cs typeface="Arial" panose="020B0604020202020204" pitchFamily="34" charset="0"/>
              </a:rPr>
              <a:t/>
            </a:r>
            <a:br>
              <a:rPr lang="en-US" sz="3600" dirty="0" smtClean="0">
                <a:latin typeface="Arial" panose="020B0604020202020204" pitchFamily="34" charset="0"/>
                <a:cs typeface="Arial" panose="020B0604020202020204" pitchFamily="34" charset="0"/>
              </a:rPr>
            </a:br>
            <a:r>
              <a:rPr lang="en-US" sz="2800" b="1" dirty="0" smtClean="0">
                <a:latin typeface="Arial" panose="020B0604020202020204" pitchFamily="34" charset="0"/>
                <a:cs typeface="Arial" panose="020B0604020202020204" pitchFamily="34" charset="0"/>
              </a:rPr>
              <a:t>Content</a:t>
            </a:r>
            <a:endParaRPr lang="en-GB" sz="28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4697231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9128" y="0"/>
            <a:ext cx="9144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1580" y="1556792"/>
            <a:ext cx="7560840" cy="45365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2"/>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382488" y="548680"/>
            <a:ext cx="504056" cy="504056"/>
          </a:xfrm>
          <a:prstGeom prst="rect">
            <a:avLst/>
          </a:prstGeom>
          <a:noFill/>
          <a:extLst>
            <a:ext uri="{909E8E84-426E-40DD-AFC4-6F175D3DCCD1}">
              <a14:hiddenFill xmlns:a14="http://schemas.microsoft.com/office/drawing/2010/main">
                <a:solidFill>
                  <a:srgbClr val="FFFFFF"/>
                </a:solidFill>
              </a14:hiddenFill>
            </a:ext>
          </a:extLst>
        </p:spPr>
      </p:pic>
      <p:sp>
        <p:nvSpPr>
          <p:cNvPr id="5" name="Title 3"/>
          <p:cNvSpPr txBox="1">
            <a:spLocks/>
          </p:cNvSpPr>
          <p:nvPr/>
        </p:nvSpPr>
        <p:spPr>
          <a:xfrm>
            <a:off x="1030560" y="-99392"/>
            <a:ext cx="6781800" cy="1296144"/>
          </a:xfrm>
          <a:prstGeom prst="rect">
            <a:avLst/>
          </a:prstGeom>
        </p:spPr>
        <p:txBody>
          <a:bodyPr vert="horz" lIns="91440" tIns="45720" rIns="91440" bIns="45720" rtlCol="0" anchor="b" anchorCtr="0">
            <a:normAutofit/>
          </a:bodyPr>
          <a:lstStyle>
            <a:lvl1pPr algn="l" defTabSz="914400" rtl="0" eaLnBrk="1" latinLnBrk="0" hangingPunct="1">
              <a:spcBef>
                <a:spcPct val="0"/>
              </a:spcBef>
              <a:buNone/>
              <a:defRPr sz="54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1600" dirty="0" smtClean="0">
                <a:solidFill>
                  <a:schemeClr val="bg1">
                    <a:lumMod val="50000"/>
                  </a:schemeClr>
                </a:solidFill>
                <a:latin typeface="Arial Narrow" panose="020B0606020202030204" pitchFamily="34" charset="0"/>
                <a:cs typeface="Arial" panose="020B0604020202020204" pitchFamily="34" charset="0"/>
              </a:rPr>
              <a:t>SEO (Search Engine Optimization)</a:t>
            </a:r>
            <a:r>
              <a:rPr lang="en-US" sz="3600" dirty="0" smtClean="0">
                <a:latin typeface="Arial" panose="020B0604020202020204" pitchFamily="34" charset="0"/>
                <a:cs typeface="Arial" panose="020B0604020202020204" pitchFamily="34" charset="0"/>
              </a:rPr>
              <a:t/>
            </a:r>
            <a:br>
              <a:rPr lang="en-US" sz="3600" dirty="0" smtClean="0">
                <a:latin typeface="Arial" panose="020B0604020202020204" pitchFamily="34" charset="0"/>
                <a:cs typeface="Arial" panose="020B0604020202020204" pitchFamily="34" charset="0"/>
              </a:rPr>
            </a:br>
            <a:r>
              <a:rPr lang="en-US" sz="2800" b="1" dirty="0">
                <a:latin typeface="Arial" panose="020B0604020202020204" pitchFamily="34" charset="0"/>
                <a:cs typeface="Arial" panose="020B0604020202020204" pitchFamily="34" charset="0"/>
              </a:rPr>
              <a:t>Tier Link Building In </a:t>
            </a:r>
            <a:r>
              <a:rPr lang="en-US" sz="2800" b="1" dirty="0" err="1">
                <a:latin typeface="Arial" panose="020B0604020202020204" pitchFamily="34" charset="0"/>
                <a:cs typeface="Arial" panose="020B0604020202020204" pitchFamily="34" charset="0"/>
              </a:rPr>
              <a:t>Seo</a:t>
            </a:r>
            <a:r>
              <a:rPr lang="en-US" sz="2800" b="1" dirty="0">
                <a:latin typeface="Arial" panose="020B0604020202020204" pitchFamily="34" charset="0"/>
                <a:cs typeface="Arial" panose="020B0604020202020204" pitchFamily="34" charset="0"/>
              </a:rPr>
              <a:t> </a:t>
            </a:r>
            <a:endParaRPr lang="en-GB" sz="28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0976501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9128" y="0"/>
            <a:ext cx="9144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5551"/>
          <a:stretch/>
        </p:blipFill>
        <p:spPr bwMode="auto">
          <a:xfrm>
            <a:off x="1043607" y="1268760"/>
            <a:ext cx="6984777" cy="52008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2"/>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382488" y="548680"/>
            <a:ext cx="504056" cy="504056"/>
          </a:xfrm>
          <a:prstGeom prst="rect">
            <a:avLst/>
          </a:prstGeom>
          <a:noFill/>
          <a:extLst>
            <a:ext uri="{909E8E84-426E-40DD-AFC4-6F175D3DCCD1}">
              <a14:hiddenFill xmlns:a14="http://schemas.microsoft.com/office/drawing/2010/main">
                <a:solidFill>
                  <a:srgbClr val="FFFFFF"/>
                </a:solidFill>
              </a14:hiddenFill>
            </a:ext>
          </a:extLst>
        </p:spPr>
      </p:pic>
      <p:sp>
        <p:nvSpPr>
          <p:cNvPr id="5" name="Title 3"/>
          <p:cNvSpPr txBox="1">
            <a:spLocks/>
          </p:cNvSpPr>
          <p:nvPr/>
        </p:nvSpPr>
        <p:spPr>
          <a:xfrm>
            <a:off x="1030560" y="-99392"/>
            <a:ext cx="6781800" cy="1296144"/>
          </a:xfrm>
          <a:prstGeom prst="rect">
            <a:avLst/>
          </a:prstGeom>
        </p:spPr>
        <p:txBody>
          <a:bodyPr vert="horz" lIns="91440" tIns="45720" rIns="91440" bIns="45720" rtlCol="0" anchor="b" anchorCtr="0">
            <a:normAutofit/>
          </a:bodyPr>
          <a:lstStyle>
            <a:lvl1pPr algn="l" defTabSz="914400" rtl="0" eaLnBrk="1" latinLnBrk="0" hangingPunct="1">
              <a:spcBef>
                <a:spcPct val="0"/>
              </a:spcBef>
              <a:buNone/>
              <a:defRPr sz="54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1600" dirty="0" smtClean="0">
                <a:solidFill>
                  <a:schemeClr val="bg1">
                    <a:lumMod val="50000"/>
                  </a:schemeClr>
                </a:solidFill>
                <a:latin typeface="Arial Narrow" panose="020B0606020202030204" pitchFamily="34" charset="0"/>
                <a:cs typeface="Arial" panose="020B0604020202020204" pitchFamily="34" charset="0"/>
              </a:rPr>
              <a:t>SEO (Search Engine Optimization)</a:t>
            </a:r>
            <a:r>
              <a:rPr lang="en-US" sz="3600" dirty="0" smtClean="0">
                <a:latin typeface="Arial" panose="020B0604020202020204" pitchFamily="34" charset="0"/>
                <a:cs typeface="Arial" panose="020B0604020202020204" pitchFamily="34" charset="0"/>
              </a:rPr>
              <a:t/>
            </a:r>
            <a:br>
              <a:rPr lang="en-US" sz="3600" dirty="0" smtClean="0">
                <a:latin typeface="Arial" panose="020B0604020202020204" pitchFamily="34" charset="0"/>
                <a:cs typeface="Arial" panose="020B0604020202020204" pitchFamily="34" charset="0"/>
              </a:rPr>
            </a:br>
            <a:r>
              <a:rPr lang="en-US" sz="2800" b="1" dirty="0" smtClean="0">
                <a:latin typeface="Arial" panose="020B0604020202020204" pitchFamily="34" charset="0"/>
                <a:cs typeface="Arial" panose="020B0604020202020204" pitchFamily="34" charset="0"/>
              </a:rPr>
              <a:t>Tier Link Building </a:t>
            </a:r>
            <a:endParaRPr lang="en-GB" sz="28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3308160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9128" y="0"/>
            <a:ext cx="9144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Image result for black hat seo"/>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5362" y="1196752"/>
            <a:ext cx="7153275" cy="3815542"/>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ctrTitle"/>
          </p:nvPr>
        </p:nvSpPr>
        <p:spPr>
          <a:xfrm>
            <a:off x="467544" y="332656"/>
            <a:ext cx="8077200" cy="469030"/>
          </a:xfrm>
        </p:spPr>
        <p:txBody>
          <a:bodyPr>
            <a:noAutofit/>
          </a:bodyPr>
          <a:lstStyle/>
          <a:p>
            <a:pPr algn="ctr"/>
            <a:r>
              <a:rPr lang="en-US" sz="3600" dirty="0" smtClean="0">
                <a:solidFill>
                  <a:schemeClr val="tx1"/>
                </a:solidFill>
              </a:rPr>
              <a:t>BLACK HAT SEO</a:t>
            </a:r>
            <a:endParaRPr lang="en-US" sz="3600" dirty="0">
              <a:solidFill>
                <a:schemeClr val="tx1"/>
              </a:solidFill>
            </a:endParaRPr>
          </a:p>
        </p:txBody>
      </p:sp>
      <p:sp>
        <p:nvSpPr>
          <p:cNvPr id="3" name="Subtitle 2"/>
          <p:cNvSpPr>
            <a:spLocks noGrp="1"/>
          </p:cNvSpPr>
          <p:nvPr>
            <p:ph type="subTitle" idx="1"/>
          </p:nvPr>
        </p:nvSpPr>
        <p:spPr>
          <a:xfrm>
            <a:off x="926977" y="5157192"/>
            <a:ext cx="7245423" cy="990600"/>
          </a:xfrm>
        </p:spPr>
        <p:txBody>
          <a:bodyPr>
            <a:noAutofit/>
          </a:bodyPr>
          <a:lstStyle/>
          <a:p>
            <a:pPr algn="ctr">
              <a:lnSpc>
                <a:spcPct val="170000"/>
              </a:lnSpc>
            </a:pPr>
            <a:r>
              <a:rPr lang="en-US" sz="1400" b="1" dirty="0" smtClean="0">
                <a:latin typeface="Arial" panose="020B0604020202020204" pitchFamily="34" charset="0"/>
                <a:cs typeface="Arial" panose="020B0604020202020204" pitchFamily="34" charset="0"/>
              </a:rPr>
              <a:t>Black Hat </a:t>
            </a:r>
            <a:r>
              <a:rPr lang="en-US" sz="1400" b="1" dirty="0">
                <a:latin typeface="Arial" panose="020B0604020202020204" pitchFamily="34" charset="0"/>
                <a:cs typeface="Arial" panose="020B0604020202020204" pitchFamily="34" charset="0"/>
              </a:rPr>
              <a:t>SEO </a:t>
            </a:r>
            <a:r>
              <a:rPr lang="en-US" sz="1400" dirty="0" err="1">
                <a:latin typeface="Arial" panose="020B0604020202020204" pitchFamily="34" charset="0"/>
                <a:cs typeface="Arial" panose="020B0604020202020204" pitchFamily="34" charset="0"/>
              </a:rPr>
              <a:t>adalah</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suatu</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teknik</a:t>
            </a:r>
            <a:r>
              <a:rPr lang="en-US" sz="1400" dirty="0">
                <a:latin typeface="Arial" panose="020B0604020202020204" pitchFamily="34" charset="0"/>
                <a:cs typeface="Arial" panose="020B0604020202020204" pitchFamily="34" charset="0"/>
              </a:rPr>
              <a:t> yang </a:t>
            </a:r>
            <a:r>
              <a:rPr lang="en-US" sz="1400" dirty="0" err="1">
                <a:latin typeface="Arial" panose="020B0604020202020204" pitchFamily="34" charset="0"/>
                <a:cs typeface="Arial" panose="020B0604020202020204" pitchFamily="34" charset="0"/>
              </a:rPr>
              <a:t>kotor</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curang</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dan</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tidak</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direkomendasikan</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oleh</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mesin</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pencari</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dalam</a:t>
            </a:r>
            <a:r>
              <a:rPr lang="en-US" sz="1400" dirty="0">
                <a:latin typeface="Arial" panose="020B0604020202020204" pitchFamily="34" charset="0"/>
                <a:cs typeface="Arial" panose="020B0604020202020204" pitchFamily="34" charset="0"/>
              </a:rPr>
              <a:t> kata lain </a:t>
            </a:r>
            <a:r>
              <a:rPr lang="en-US" sz="1400" dirty="0" err="1">
                <a:latin typeface="Arial" panose="020B0604020202020204" pitchFamily="34" charset="0"/>
                <a:cs typeface="Arial" panose="020B0604020202020204" pitchFamily="34" charset="0"/>
              </a:rPr>
              <a:t>teknik</a:t>
            </a:r>
            <a:r>
              <a:rPr lang="en-US" sz="1400" dirty="0">
                <a:latin typeface="Arial" panose="020B0604020202020204" pitchFamily="34" charset="0"/>
                <a:cs typeface="Arial" panose="020B0604020202020204" pitchFamily="34" charset="0"/>
              </a:rPr>
              <a:t> yang </a:t>
            </a:r>
            <a:r>
              <a:rPr lang="en-US" sz="1400" dirty="0" err="1">
                <a:latin typeface="Arial" panose="020B0604020202020204" pitchFamily="34" charset="0"/>
                <a:cs typeface="Arial" panose="020B0604020202020204" pitchFamily="34" charset="0"/>
              </a:rPr>
              <a:t>berbahaya</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dan</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beresiko</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dan</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tidak</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disarankan</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dan</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dilarang</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untuk</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digunakan</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sebagai</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optimasi</a:t>
            </a:r>
            <a:r>
              <a:rPr lang="en-US" sz="1400" dirty="0">
                <a:latin typeface="Arial" panose="020B0604020202020204" pitchFamily="34" charset="0"/>
                <a:cs typeface="Arial" panose="020B0604020202020204" pitchFamily="34" charset="0"/>
              </a:rPr>
              <a:t> SEO </a:t>
            </a:r>
            <a:r>
              <a:rPr lang="en-US" sz="1400" dirty="0" err="1">
                <a:latin typeface="Arial" panose="020B0604020202020204" pitchFamily="34" charset="0"/>
                <a:cs typeface="Arial" panose="020B0604020202020204" pitchFamily="34" charset="0"/>
              </a:rPr>
              <a:t>oleh</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mesin</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pencari</a:t>
            </a:r>
            <a:r>
              <a:rPr lang="en-US" sz="1400" dirty="0">
                <a:latin typeface="Arial" panose="020B0604020202020204" pitchFamily="34" charset="0"/>
                <a:cs typeface="Arial" panose="020B0604020202020204" pitchFamily="34" charset="0"/>
              </a:rPr>
              <a:t>.</a:t>
            </a:r>
          </a:p>
        </p:txBody>
      </p:sp>
      <p:sp>
        <p:nvSpPr>
          <p:cNvPr id="4" name="Rectangle 3"/>
          <p:cNvSpPr/>
          <p:nvPr/>
        </p:nvSpPr>
        <p:spPr>
          <a:xfrm>
            <a:off x="3995936" y="908720"/>
            <a:ext cx="864096" cy="72008"/>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907316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9128" y="0"/>
            <a:ext cx="9144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descr="Image result for backlink seo qualit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2175" y="2132856"/>
            <a:ext cx="7759650" cy="3528392"/>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382488" y="548680"/>
            <a:ext cx="504056" cy="504056"/>
          </a:xfrm>
          <a:prstGeom prst="rect">
            <a:avLst/>
          </a:prstGeom>
          <a:noFill/>
          <a:extLst>
            <a:ext uri="{909E8E84-426E-40DD-AFC4-6F175D3DCCD1}">
              <a14:hiddenFill xmlns:a14="http://schemas.microsoft.com/office/drawing/2010/main">
                <a:solidFill>
                  <a:srgbClr val="FFFFFF"/>
                </a:solidFill>
              </a14:hiddenFill>
            </a:ext>
          </a:extLst>
        </p:spPr>
      </p:pic>
      <p:sp>
        <p:nvSpPr>
          <p:cNvPr id="9" name="Title 3"/>
          <p:cNvSpPr txBox="1">
            <a:spLocks/>
          </p:cNvSpPr>
          <p:nvPr/>
        </p:nvSpPr>
        <p:spPr>
          <a:xfrm>
            <a:off x="1030560" y="-99392"/>
            <a:ext cx="6781800" cy="1296144"/>
          </a:xfrm>
          <a:prstGeom prst="rect">
            <a:avLst/>
          </a:prstGeom>
        </p:spPr>
        <p:txBody>
          <a:bodyPr vert="horz" lIns="91440" tIns="45720" rIns="91440" bIns="45720" rtlCol="0" anchor="b" anchorCtr="0">
            <a:normAutofit/>
          </a:bodyPr>
          <a:lstStyle>
            <a:lvl1pPr algn="l" defTabSz="914400" rtl="0" eaLnBrk="1" latinLnBrk="0" hangingPunct="1">
              <a:spcBef>
                <a:spcPct val="0"/>
              </a:spcBef>
              <a:buNone/>
              <a:defRPr sz="54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1600" dirty="0" smtClean="0">
                <a:solidFill>
                  <a:schemeClr val="bg1">
                    <a:lumMod val="50000"/>
                  </a:schemeClr>
                </a:solidFill>
                <a:latin typeface="Arial Narrow" panose="020B0606020202030204" pitchFamily="34" charset="0"/>
                <a:cs typeface="Arial" panose="020B0604020202020204" pitchFamily="34" charset="0"/>
              </a:rPr>
              <a:t>SEO (Search Engine Optimization)</a:t>
            </a:r>
            <a:r>
              <a:rPr lang="en-US" sz="3600" dirty="0" smtClean="0">
                <a:latin typeface="Arial" panose="020B0604020202020204" pitchFamily="34" charset="0"/>
                <a:cs typeface="Arial" panose="020B0604020202020204" pitchFamily="34" charset="0"/>
              </a:rPr>
              <a:t/>
            </a:r>
            <a:br>
              <a:rPr lang="en-US" sz="3600" dirty="0" smtClean="0">
                <a:latin typeface="Arial" panose="020B0604020202020204" pitchFamily="34" charset="0"/>
                <a:cs typeface="Arial" panose="020B0604020202020204" pitchFamily="34" charset="0"/>
              </a:rPr>
            </a:br>
            <a:r>
              <a:rPr lang="en-US" sz="2800" b="1" dirty="0" smtClean="0">
                <a:latin typeface="Arial" panose="020B0604020202020204" pitchFamily="34" charset="0"/>
                <a:cs typeface="Arial" panose="020B0604020202020204" pitchFamily="34" charset="0"/>
              </a:rPr>
              <a:t>Backlinks in SEO</a:t>
            </a:r>
            <a:endParaRPr lang="en-GB" sz="28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6303250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9128"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3923929" y="1844824"/>
            <a:ext cx="4752527" cy="1600200"/>
          </a:xfrm>
        </p:spPr>
        <p:txBody>
          <a:bodyPr>
            <a:noAutofit/>
          </a:bodyPr>
          <a:lstStyle/>
          <a:p>
            <a:r>
              <a:rPr lang="en-US" sz="1400" dirty="0" err="1" smtClean="0">
                <a:latin typeface="Arial" panose="020B0604020202020204" pitchFamily="34" charset="0"/>
                <a:cs typeface="Arial" panose="020B0604020202020204" pitchFamily="34" charset="0"/>
              </a:rPr>
              <a:t>Untuk</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mengetahui</a:t>
            </a:r>
            <a:r>
              <a:rPr lang="en-US" sz="1400" dirty="0" smtClean="0">
                <a:latin typeface="Arial" panose="020B0604020202020204" pitchFamily="34" charset="0"/>
                <a:cs typeface="Arial" panose="020B0604020202020204" pitchFamily="34" charset="0"/>
              </a:rPr>
              <a:t> Cara </a:t>
            </a:r>
            <a:r>
              <a:rPr lang="en-US" sz="1400" dirty="0" err="1" smtClean="0">
                <a:latin typeface="Arial" panose="020B0604020202020204" pitchFamily="34" charset="0"/>
                <a:cs typeface="Arial" panose="020B0604020202020204" pitchFamily="34" charset="0"/>
              </a:rPr>
              <a:t>mencari</a:t>
            </a:r>
            <a:r>
              <a:rPr lang="en-US" sz="1400" dirty="0" smtClean="0">
                <a:latin typeface="Arial" panose="020B0604020202020204" pitchFamily="34" charset="0"/>
                <a:cs typeface="Arial" panose="020B0604020202020204" pitchFamily="34" charset="0"/>
              </a:rPr>
              <a:t> Backlink </a:t>
            </a:r>
            <a:r>
              <a:rPr lang="en-US" sz="1400" dirty="0" err="1" smtClean="0">
                <a:latin typeface="Arial" panose="020B0604020202020204" pitchFamily="34" charset="0"/>
                <a:cs typeface="Arial" panose="020B0604020202020204" pitchFamily="34" charset="0"/>
              </a:rPr>
              <a:t>Berkualitas</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lebih</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baik</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anda</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mengerti</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dulu</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pemahaman</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tentang</a:t>
            </a:r>
            <a:r>
              <a:rPr lang="en-US" sz="1400" dirty="0" smtClean="0">
                <a:latin typeface="Arial" panose="020B0604020202020204" pitchFamily="34" charset="0"/>
                <a:cs typeface="Arial" panose="020B0604020202020204" pitchFamily="34" charset="0"/>
              </a:rPr>
              <a:t> Cara </a:t>
            </a:r>
            <a:r>
              <a:rPr lang="en-US" sz="1400" dirty="0" err="1" smtClean="0">
                <a:latin typeface="Arial" panose="020B0604020202020204" pitchFamily="34" charset="0"/>
                <a:cs typeface="Arial" panose="020B0604020202020204" pitchFamily="34" charset="0"/>
              </a:rPr>
              <a:t>menanam</a:t>
            </a:r>
            <a:r>
              <a:rPr lang="en-US" sz="1400" dirty="0" smtClean="0">
                <a:latin typeface="Arial" panose="020B0604020202020204" pitchFamily="34" charset="0"/>
                <a:cs typeface="Arial" panose="020B0604020202020204" pitchFamily="34" charset="0"/>
              </a:rPr>
              <a:t> backlink yang </a:t>
            </a:r>
            <a:r>
              <a:rPr lang="en-US" sz="1400" dirty="0" err="1" smtClean="0">
                <a:latin typeface="Arial" panose="020B0604020202020204" pitchFamily="34" charset="0"/>
                <a:cs typeface="Arial" panose="020B0604020202020204" pitchFamily="34" charset="0"/>
              </a:rPr>
              <a:t>baik</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dan</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benar</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maka</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bisa</a:t>
            </a:r>
            <a:r>
              <a:rPr lang="en-US" sz="1400" dirty="0" smtClean="0">
                <a:latin typeface="Arial" panose="020B0604020202020204" pitchFamily="34" charset="0"/>
                <a:cs typeface="Arial" panose="020B0604020202020204" pitchFamily="34" charset="0"/>
              </a:rPr>
              <a:t> di </a:t>
            </a:r>
            <a:r>
              <a:rPr lang="en-US" sz="1400" dirty="0" err="1" smtClean="0">
                <a:latin typeface="Arial" panose="020B0604020202020204" pitchFamily="34" charset="0"/>
                <a:cs typeface="Arial" panose="020B0604020202020204" pitchFamily="34" charset="0"/>
              </a:rPr>
              <a:t>lakukan</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dengan</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beberapa</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cara</a:t>
            </a:r>
            <a:r>
              <a:rPr lang="en-US" sz="1400" dirty="0" smtClean="0">
                <a:latin typeface="Arial" panose="020B0604020202020204" pitchFamily="34" charset="0"/>
                <a:cs typeface="Arial" panose="020B0604020202020204" pitchFamily="34" charset="0"/>
              </a:rPr>
              <a:t> yang </a:t>
            </a:r>
            <a:r>
              <a:rPr lang="en-US" sz="1400" dirty="0" err="1" smtClean="0">
                <a:latin typeface="Arial" panose="020B0604020202020204" pitchFamily="34" charset="0"/>
                <a:cs typeface="Arial" panose="020B0604020202020204" pitchFamily="34" charset="0"/>
              </a:rPr>
              <a:t>akan</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saya</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jelaskan</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pada</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postingan</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saya</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berikut</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ini</a:t>
            </a:r>
            <a:r>
              <a:rPr lang="en-US" sz="1400" dirty="0" smtClean="0">
                <a:latin typeface="Arial" panose="020B0604020202020204" pitchFamily="34" charset="0"/>
                <a:cs typeface="Arial" panose="020B0604020202020204" pitchFamily="34" charset="0"/>
              </a:rPr>
              <a:t> yang </a:t>
            </a:r>
            <a:r>
              <a:rPr lang="en-US" sz="1400" dirty="0" err="1" smtClean="0">
                <a:latin typeface="Arial" panose="020B0604020202020204" pitchFamily="34" charset="0"/>
                <a:cs typeface="Arial" panose="020B0604020202020204" pitchFamily="34" charset="0"/>
              </a:rPr>
              <a:t>telah</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saya</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rangkum</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dengan</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lengkap</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maka</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simak</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postingan</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berikut</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ini</a:t>
            </a:r>
            <a:r>
              <a:rPr lang="en-US" sz="1400" dirty="0" smtClean="0">
                <a:latin typeface="Arial" panose="020B0604020202020204" pitchFamily="34" charset="0"/>
                <a:cs typeface="Arial" panose="020B0604020202020204" pitchFamily="34" charset="0"/>
              </a:rPr>
              <a:t>.</a:t>
            </a:r>
            <a:br>
              <a:rPr lang="en-US" sz="1400" dirty="0" smtClean="0">
                <a:latin typeface="Arial" panose="020B0604020202020204" pitchFamily="34" charset="0"/>
                <a:cs typeface="Arial" panose="020B0604020202020204" pitchFamily="34" charset="0"/>
              </a:rPr>
            </a:br>
            <a:r>
              <a:rPr lang="en-US" sz="1400" dirty="0" smtClean="0">
                <a:latin typeface="Arial" panose="020B0604020202020204" pitchFamily="34" charset="0"/>
                <a:cs typeface="Arial" panose="020B0604020202020204" pitchFamily="34" charset="0"/>
              </a:rPr>
              <a:t/>
            </a:r>
            <a:br>
              <a:rPr lang="en-US" sz="1400" dirty="0" smtClean="0">
                <a:latin typeface="Arial" panose="020B0604020202020204" pitchFamily="34" charset="0"/>
                <a:cs typeface="Arial" panose="020B0604020202020204" pitchFamily="34" charset="0"/>
              </a:rPr>
            </a:br>
            <a:endParaRPr lang="en-US" sz="1400"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3923928" y="2266453"/>
            <a:ext cx="4633392" cy="4906963"/>
          </a:xfrm>
        </p:spPr>
        <p:txBody>
          <a:bodyPr>
            <a:normAutofit/>
          </a:bodyPr>
          <a:lstStyle/>
          <a:p>
            <a:pPr marL="0" indent="0">
              <a:buNone/>
            </a:pPr>
            <a:r>
              <a:rPr lang="en-US" sz="1400" dirty="0" err="1" smtClean="0">
                <a:latin typeface="Arial" panose="020B0604020202020204" pitchFamily="34" charset="0"/>
                <a:cs typeface="Arial" panose="020B0604020202020204" pitchFamily="34" charset="0"/>
              </a:rPr>
              <a:t>Untuk</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mencari</a:t>
            </a:r>
            <a:r>
              <a:rPr lang="en-US" sz="1400" dirty="0" smtClean="0">
                <a:latin typeface="Arial" panose="020B0604020202020204" pitchFamily="34" charset="0"/>
                <a:cs typeface="Arial" panose="020B0604020202020204" pitchFamily="34" charset="0"/>
              </a:rPr>
              <a:t> backlink </a:t>
            </a:r>
            <a:r>
              <a:rPr lang="en-US" sz="1400" dirty="0" err="1" smtClean="0">
                <a:latin typeface="Arial" panose="020B0604020202020204" pitchFamily="34" charset="0"/>
                <a:cs typeface="Arial" panose="020B0604020202020204" pitchFamily="34" charset="0"/>
              </a:rPr>
              <a:t>melalui</a:t>
            </a:r>
            <a:r>
              <a:rPr lang="en-US" sz="1400" dirty="0" smtClean="0">
                <a:latin typeface="Arial" panose="020B0604020202020204" pitchFamily="34" charset="0"/>
                <a:cs typeface="Arial" panose="020B0604020202020204" pitchFamily="34" charset="0"/>
              </a:rPr>
              <a:t> footprint </a:t>
            </a:r>
            <a:r>
              <a:rPr lang="en-US" sz="1400" dirty="0" err="1" smtClean="0">
                <a:latin typeface="Arial" panose="020B0604020202020204" pitchFamily="34" charset="0"/>
                <a:cs typeface="Arial" panose="020B0604020202020204" pitchFamily="34" charset="0"/>
              </a:rPr>
              <a:t>telah</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saya</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jelaskan</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pada</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postingan</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saya</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sebelumnya</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dalam</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artikel</a:t>
            </a:r>
            <a:r>
              <a:rPr lang="en-US" sz="1400" dirty="0" smtClean="0">
                <a:latin typeface="Arial" panose="020B0604020202020204" pitchFamily="34" charset="0"/>
                <a:cs typeface="Arial" panose="020B0604020202020204" pitchFamily="34" charset="0"/>
              </a:rPr>
              <a:t> yang </a:t>
            </a:r>
            <a:r>
              <a:rPr lang="en-US" sz="1400" dirty="0" err="1" smtClean="0">
                <a:latin typeface="Arial" panose="020B0604020202020204" pitchFamily="34" charset="0"/>
                <a:cs typeface="Arial" panose="020B0604020202020204" pitchFamily="34" charset="0"/>
              </a:rPr>
              <a:t>ada</a:t>
            </a:r>
            <a:r>
              <a:rPr lang="en-US" sz="1400" dirty="0" smtClean="0">
                <a:latin typeface="Arial" panose="020B0604020202020204" pitchFamily="34" charset="0"/>
                <a:cs typeface="Arial" panose="020B0604020202020204" pitchFamily="34" charset="0"/>
              </a:rPr>
              <a:t> di blog </a:t>
            </a:r>
            <a:r>
              <a:rPr lang="en-US" sz="1400" dirty="0" err="1" smtClean="0">
                <a:latin typeface="Arial" panose="020B0604020202020204" pitchFamily="34" charset="0"/>
                <a:cs typeface="Arial" panose="020B0604020202020204" pitchFamily="34" charset="0"/>
              </a:rPr>
              <a:t>yaitu</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pada</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postingan</a:t>
            </a:r>
            <a:r>
              <a:rPr lang="en-US" sz="1400" dirty="0" smtClean="0">
                <a:latin typeface="Arial" panose="020B0604020202020204" pitchFamily="34" charset="0"/>
                <a:cs typeface="Arial" panose="020B0604020202020204" pitchFamily="34" charset="0"/>
              </a:rPr>
              <a:t> Footprint </a:t>
            </a:r>
            <a:r>
              <a:rPr lang="en-US" sz="1400" dirty="0" err="1" smtClean="0">
                <a:latin typeface="Arial" panose="020B0604020202020204" pitchFamily="34" charset="0"/>
                <a:cs typeface="Arial" panose="020B0604020202020204" pitchFamily="34" charset="0"/>
              </a:rPr>
              <a:t>untuk</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mencari</a:t>
            </a:r>
            <a:r>
              <a:rPr lang="en-US" sz="1400" dirty="0" smtClean="0">
                <a:latin typeface="Arial" panose="020B0604020202020204" pitchFamily="34" charset="0"/>
                <a:cs typeface="Arial" panose="020B0604020202020204" pitchFamily="34" charset="0"/>
              </a:rPr>
              <a:t> backlink. Nah, agar </a:t>
            </a:r>
            <a:r>
              <a:rPr lang="en-US" sz="1400" dirty="0" err="1" smtClean="0">
                <a:latin typeface="Arial" panose="020B0604020202020204" pitchFamily="34" charset="0"/>
                <a:cs typeface="Arial" panose="020B0604020202020204" pitchFamily="34" charset="0"/>
              </a:rPr>
              <a:t>kita</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mendapatkan</a:t>
            </a:r>
            <a:r>
              <a:rPr lang="en-US" sz="1400" dirty="0" smtClean="0">
                <a:latin typeface="Arial" panose="020B0604020202020204" pitchFamily="34" charset="0"/>
                <a:cs typeface="Arial" panose="020B0604020202020204" pitchFamily="34" charset="0"/>
              </a:rPr>
              <a:t> backlink yang </a:t>
            </a:r>
            <a:r>
              <a:rPr lang="en-US" sz="1400" dirty="0" err="1" smtClean="0">
                <a:latin typeface="Arial" panose="020B0604020202020204" pitchFamily="34" charset="0"/>
                <a:cs typeface="Arial" panose="020B0604020202020204" pitchFamily="34" charset="0"/>
              </a:rPr>
              <a:t>berkualitas</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maka</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bisa</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menggunakan</a:t>
            </a:r>
            <a:r>
              <a:rPr lang="en-US" sz="1400" dirty="0" smtClean="0">
                <a:latin typeface="Arial" panose="020B0604020202020204" pitchFamily="34" charset="0"/>
                <a:cs typeface="Arial" panose="020B0604020202020204" pitchFamily="34" charset="0"/>
              </a:rPr>
              <a:t> earthquake SEO </a:t>
            </a:r>
            <a:r>
              <a:rPr lang="en-US" sz="1400" dirty="0" err="1" smtClean="0">
                <a:latin typeface="Arial" panose="020B0604020202020204" pitchFamily="34" charset="0"/>
                <a:cs typeface="Arial" panose="020B0604020202020204" pitchFamily="34" charset="0"/>
              </a:rPr>
              <a:t>addons</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pada</a:t>
            </a:r>
            <a:r>
              <a:rPr lang="en-US" sz="1400" dirty="0" smtClean="0">
                <a:latin typeface="Arial" panose="020B0604020202020204" pitchFamily="34" charset="0"/>
                <a:cs typeface="Arial" panose="020B0604020202020204" pitchFamily="34" charset="0"/>
              </a:rPr>
              <a:t> browser </a:t>
            </a:r>
            <a:r>
              <a:rPr lang="en-US" sz="1400" dirty="0" err="1" smtClean="0">
                <a:latin typeface="Arial" panose="020B0604020202020204" pitchFamily="34" charset="0"/>
                <a:cs typeface="Arial" panose="020B0604020202020204" pitchFamily="34" charset="0"/>
              </a:rPr>
              <a:t>anda</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lalu</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pilih</a:t>
            </a:r>
            <a:r>
              <a:rPr lang="en-US" sz="1400" dirty="0" smtClean="0">
                <a:latin typeface="Arial" panose="020B0604020202020204" pitchFamily="34" charset="0"/>
                <a:cs typeface="Arial" panose="020B0604020202020204" pitchFamily="34" charset="0"/>
              </a:rPr>
              <a:t> link </a:t>
            </a:r>
            <a:r>
              <a:rPr lang="en-US" sz="1400" dirty="0" err="1" smtClean="0">
                <a:latin typeface="Arial" panose="020B0604020202020204" pitchFamily="34" charset="0"/>
                <a:cs typeface="Arial" panose="020B0604020202020204" pitchFamily="34" charset="0"/>
              </a:rPr>
              <a:t>situs</a:t>
            </a:r>
            <a:r>
              <a:rPr lang="en-US" sz="1400" dirty="0" smtClean="0">
                <a:latin typeface="Arial" panose="020B0604020202020204" pitchFamily="34" charset="0"/>
                <a:cs typeface="Arial" panose="020B0604020202020204" pitchFamily="34" charset="0"/>
              </a:rPr>
              <a:t> yang </a:t>
            </a:r>
            <a:r>
              <a:rPr lang="en-US" sz="1400" dirty="0" err="1" smtClean="0">
                <a:latin typeface="Arial" panose="020B0604020202020204" pitchFamily="34" charset="0"/>
                <a:cs typeface="Arial" panose="020B0604020202020204" pitchFamily="34" charset="0"/>
              </a:rPr>
              <a:t>memiliki</a:t>
            </a:r>
            <a:r>
              <a:rPr lang="en-US" sz="1400" dirty="0" smtClean="0">
                <a:latin typeface="Arial" panose="020B0604020202020204" pitchFamily="34" charset="0"/>
                <a:cs typeface="Arial" panose="020B0604020202020204" pitchFamily="34" charset="0"/>
              </a:rPr>
              <a:t> page rank.</a:t>
            </a:r>
            <a:endParaRPr lang="en-US" sz="1400" dirty="0">
              <a:latin typeface="Arial" panose="020B0604020202020204" pitchFamily="34" charset="0"/>
              <a:cs typeface="Arial" panose="020B0604020202020204" pitchFamily="34" charset="0"/>
            </a:endParaRPr>
          </a:p>
        </p:txBody>
      </p:sp>
      <p:pic>
        <p:nvPicPr>
          <p:cNvPr id="4099" name="Picture 3" descr="C:\Users\aditx\Desktop\seal\SDD.jpg"/>
          <p:cNvPicPr>
            <a:picLocks noChangeAspect="1" noChangeArrowheads="1"/>
          </p:cNvPicPr>
          <p:nvPr/>
        </p:nvPicPr>
        <p:blipFill rotWithShape="1">
          <a:blip r:embed="rId3">
            <a:extLst>
              <a:ext uri="{28A0092B-C50C-407E-A947-70E740481C1C}">
                <a14:useLocalDpi xmlns:a14="http://schemas.microsoft.com/office/drawing/2010/main" val="0"/>
              </a:ext>
            </a:extLst>
          </a:blip>
          <a:srcRect l="17047" r="12019"/>
          <a:stretch/>
        </p:blipFill>
        <p:spPr bwMode="auto">
          <a:xfrm>
            <a:off x="1030560" y="4015871"/>
            <a:ext cx="2657203" cy="142935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382488" y="548680"/>
            <a:ext cx="504056" cy="504056"/>
          </a:xfrm>
          <a:prstGeom prst="rect">
            <a:avLst/>
          </a:prstGeom>
          <a:noFill/>
          <a:extLst>
            <a:ext uri="{909E8E84-426E-40DD-AFC4-6F175D3DCCD1}">
              <a14:hiddenFill xmlns:a14="http://schemas.microsoft.com/office/drawing/2010/main">
                <a:solidFill>
                  <a:srgbClr val="FFFFFF"/>
                </a:solidFill>
              </a14:hiddenFill>
            </a:ext>
          </a:extLst>
        </p:spPr>
      </p:pic>
      <p:sp>
        <p:nvSpPr>
          <p:cNvPr id="7" name="Title 3"/>
          <p:cNvSpPr txBox="1">
            <a:spLocks/>
          </p:cNvSpPr>
          <p:nvPr/>
        </p:nvSpPr>
        <p:spPr>
          <a:xfrm>
            <a:off x="1030560" y="-99392"/>
            <a:ext cx="6781800" cy="1296144"/>
          </a:xfrm>
          <a:prstGeom prst="rect">
            <a:avLst/>
          </a:prstGeom>
        </p:spPr>
        <p:txBody>
          <a:bodyPr vert="horz" lIns="91440" tIns="45720" rIns="91440" bIns="45720" rtlCol="0" anchor="b" anchorCtr="0">
            <a:normAutofit/>
          </a:bodyPr>
          <a:lstStyle>
            <a:lvl1pPr algn="l" defTabSz="914400" rtl="0" eaLnBrk="1" latinLnBrk="0" hangingPunct="1">
              <a:spcBef>
                <a:spcPct val="0"/>
              </a:spcBef>
              <a:buNone/>
              <a:defRPr sz="54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1600" dirty="0" smtClean="0">
                <a:solidFill>
                  <a:schemeClr val="bg1">
                    <a:lumMod val="50000"/>
                  </a:schemeClr>
                </a:solidFill>
                <a:latin typeface="Arial Narrow" panose="020B0606020202030204" pitchFamily="34" charset="0"/>
                <a:cs typeface="Arial" panose="020B0604020202020204" pitchFamily="34" charset="0"/>
              </a:rPr>
              <a:t>SEO (Search Engine Optimization)</a:t>
            </a:r>
            <a:r>
              <a:rPr lang="en-US" sz="3600" dirty="0" smtClean="0">
                <a:latin typeface="Arial" panose="020B0604020202020204" pitchFamily="34" charset="0"/>
                <a:cs typeface="Arial" panose="020B0604020202020204" pitchFamily="34" charset="0"/>
              </a:rPr>
              <a:t/>
            </a:r>
            <a:br>
              <a:rPr lang="en-US" sz="3600" dirty="0" smtClean="0">
                <a:latin typeface="Arial" panose="020B0604020202020204" pitchFamily="34" charset="0"/>
                <a:cs typeface="Arial" panose="020B0604020202020204" pitchFamily="34" charset="0"/>
              </a:rPr>
            </a:br>
            <a:r>
              <a:rPr lang="en-US" sz="2800" b="1" dirty="0" smtClean="0">
                <a:latin typeface="Arial" panose="020B0604020202020204" pitchFamily="34" charset="0"/>
                <a:cs typeface="Arial" panose="020B0604020202020204" pitchFamily="34" charset="0"/>
              </a:rPr>
              <a:t>Backlinks Yang </a:t>
            </a:r>
            <a:r>
              <a:rPr lang="en-US" sz="2800" b="1" dirty="0" err="1" smtClean="0">
                <a:latin typeface="Arial" panose="020B0604020202020204" pitchFamily="34" charset="0"/>
                <a:cs typeface="Arial" panose="020B0604020202020204" pitchFamily="34" charset="0"/>
              </a:rPr>
              <a:t>Berkualitas</a:t>
            </a:r>
            <a:endParaRPr lang="en-GB" sz="2800" b="1" dirty="0">
              <a:latin typeface="Arial" panose="020B0604020202020204" pitchFamily="34" charset="0"/>
              <a:cs typeface="Arial" panose="020B0604020202020204" pitchFamily="34" charset="0"/>
            </a:endParaRPr>
          </a:p>
        </p:txBody>
      </p:sp>
      <p:pic>
        <p:nvPicPr>
          <p:cNvPr id="8" name="Picture 2" descr="Image result for backlink seo quality"/>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65766" y="1628800"/>
            <a:ext cx="2570130" cy="15910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0228441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9128"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p:cNvSpPr>
            <a:spLocks noGrp="1"/>
          </p:cNvSpPr>
          <p:nvPr>
            <p:ph idx="1"/>
          </p:nvPr>
        </p:nvSpPr>
        <p:spPr>
          <a:xfrm>
            <a:off x="304800" y="3284984"/>
            <a:ext cx="8382000" cy="2980184"/>
          </a:xfrm>
        </p:spPr>
        <p:txBody>
          <a:bodyPr>
            <a:noAutofit/>
          </a:bodyPr>
          <a:lstStyle/>
          <a:p>
            <a:pPr marL="0" indent="0">
              <a:buNone/>
            </a:pPr>
            <a:endParaRPr lang="en-US" sz="1400" dirty="0" smtClean="0">
              <a:latin typeface="Arial" panose="020B0604020202020204" pitchFamily="34" charset="0"/>
              <a:cs typeface="Arial" panose="020B0604020202020204" pitchFamily="34" charset="0"/>
            </a:endParaRPr>
          </a:p>
          <a:p>
            <a:pPr marL="0" indent="0">
              <a:buNone/>
            </a:pPr>
            <a:r>
              <a:rPr lang="en-US" sz="1400" dirty="0" err="1" smtClean="0">
                <a:latin typeface="Arial" panose="020B0604020202020204" pitchFamily="34" charset="0"/>
                <a:cs typeface="Arial" panose="020B0604020202020204" pitchFamily="34" charset="0"/>
              </a:rPr>
              <a:t>Selain</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dua</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cara</a:t>
            </a:r>
            <a:r>
              <a:rPr lang="en-US" sz="1400" dirty="0" smtClean="0">
                <a:latin typeface="Arial" panose="020B0604020202020204" pitchFamily="34" charset="0"/>
                <a:cs typeface="Arial" panose="020B0604020202020204" pitchFamily="34" charset="0"/>
              </a:rPr>
              <a:t> di </a:t>
            </a:r>
            <a:r>
              <a:rPr lang="en-US" sz="1400" dirty="0" err="1" smtClean="0">
                <a:latin typeface="Arial" panose="020B0604020202020204" pitchFamily="34" charset="0"/>
                <a:cs typeface="Arial" panose="020B0604020202020204" pitchFamily="34" charset="0"/>
              </a:rPr>
              <a:t>atas</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anda</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juga</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bisa</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menggunakan</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daftar</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daftar</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situs</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situs</a:t>
            </a:r>
            <a:r>
              <a:rPr lang="en-US" sz="1400" dirty="0" smtClean="0">
                <a:latin typeface="Arial" panose="020B0604020202020204" pitchFamily="34" charset="0"/>
                <a:cs typeface="Arial" panose="020B0604020202020204" pitchFamily="34" charset="0"/>
              </a:rPr>
              <a:t> yang </a:t>
            </a:r>
            <a:r>
              <a:rPr lang="en-US" sz="1400" dirty="0" err="1" smtClean="0">
                <a:latin typeface="Arial" panose="020B0604020202020204" pitchFamily="34" charset="0"/>
                <a:cs typeface="Arial" panose="020B0604020202020204" pitchFamily="34" charset="0"/>
              </a:rPr>
              <a:t>berpagerank</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dan</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bernilai</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tinggi</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untuk</a:t>
            </a:r>
            <a:r>
              <a:rPr lang="en-US" sz="1400" dirty="0" smtClean="0">
                <a:latin typeface="Arial" panose="020B0604020202020204" pitchFamily="34" charset="0"/>
                <a:cs typeface="Arial" panose="020B0604020202020204" pitchFamily="34" charset="0"/>
              </a:rPr>
              <a:t> di </a:t>
            </a:r>
            <a:r>
              <a:rPr lang="en-US" sz="1400" dirty="0" err="1" smtClean="0">
                <a:latin typeface="Arial" panose="020B0604020202020204" pitchFamily="34" charset="0"/>
                <a:cs typeface="Arial" panose="020B0604020202020204" pitchFamily="34" charset="0"/>
              </a:rPr>
              <a:t>jadikan</a:t>
            </a:r>
            <a:r>
              <a:rPr lang="en-US" sz="1400" dirty="0" smtClean="0">
                <a:latin typeface="Arial" panose="020B0604020202020204" pitchFamily="34" charset="0"/>
                <a:cs typeface="Arial" panose="020B0604020202020204" pitchFamily="34" charset="0"/>
              </a:rPr>
              <a:t> backlink </a:t>
            </a:r>
            <a:r>
              <a:rPr lang="en-US" sz="1400" dirty="0" err="1" smtClean="0">
                <a:latin typeface="Arial" panose="020B0604020202020204" pitchFamily="34" charset="0"/>
                <a:cs typeface="Arial" panose="020B0604020202020204" pitchFamily="34" charset="0"/>
              </a:rPr>
              <a:t>berkualitas</a:t>
            </a:r>
            <a:r>
              <a:rPr lang="en-US" sz="1400" dirty="0" smtClean="0">
                <a:latin typeface="Arial" panose="020B0604020202020204" pitchFamily="34" charset="0"/>
                <a:cs typeface="Arial" panose="020B0604020202020204" pitchFamily="34" charset="0"/>
              </a:rPr>
              <a:t> yang </a:t>
            </a:r>
            <a:r>
              <a:rPr lang="en-US" sz="1400" dirty="0" err="1" smtClean="0">
                <a:latin typeface="Arial" panose="020B0604020202020204" pitchFamily="34" charset="0"/>
                <a:cs typeface="Arial" panose="020B0604020202020204" pitchFamily="34" charset="0"/>
              </a:rPr>
              <a:t>mengarah</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ke</a:t>
            </a:r>
            <a:r>
              <a:rPr lang="en-US" sz="1400" dirty="0" smtClean="0">
                <a:latin typeface="Arial" panose="020B0604020202020204" pitchFamily="34" charset="0"/>
                <a:cs typeface="Arial" panose="020B0604020202020204" pitchFamily="34" charset="0"/>
              </a:rPr>
              <a:t> blog </a:t>
            </a:r>
            <a:r>
              <a:rPr lang="en-US" sz="1400" dirty="0" err="1" smtClean="0">
                <a:latin typeface="Arial" panose="020B0604020202020204" pitchFamily="34" charset="0"/>
                <a:cs typeface="Arial" panose="020B0604020202020204" pitchFamily="34" charset="0"/>
              </a:rPr>
              <a:t>anda</a:t>
            </a:r>
            <a:r>
              <a:rPr lang="en-US" sz="1400" dirty="0" smtClean="0">
                <a:latin typeface="Arial" panose="020B0604020202020204" pitchFamily="34" charset="0"/>
                <a:cs typeface="Arial" panose="020B0604020202020204" pitchFamily="34" charset="0"/>
              </a:rPr>
              <a:t>. </a:t>
            </a:r>
          </a:p>
          <a:p>
            <a:pPr marL="0" indent="0">
              <a:buNone/>
            </a:pPr>
            <a:endParaRPr lang="en-US" sz="1400" dirty="0" smtClean="0">
              <a:latin typeface="Arial" panose="020B0604020202020204" pitchFamily="34" charset="0"/>
              <a:cs typeface="Arial" panose="020B0604020202020204" pitchFamily="34" charset="0"/>
            </a:endParaRPr>
          </a:p>
          <a:p>
            <a:pPr marL="0" indent="0">
              <a:buNone/>
            </a:pPr>
            <a:r>
              <a:rPr lang="en-US" sz="1400" dirty="0" err="1" smtClean="0">
                <a:latin typeface="Arial" panose="020B0604020202020204" pitchFamily="34" charset="0"/>
                <a:cs typeface="Arial" panose="020B0604020202020204" pitchFamily="34" charset="0"/>
              </a:rPr>
              <a:t>Itulah</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postingan</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saya</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tentang</a:t>
            </a:r>
            <a:r>
              <a:rPr lang="en-US" sz="1400" dirty="0" smtClean="0">
                <a:latin typeface="Arial" panose="020B0604020202020204" pitchFamily="34" charset="0"/>
                <a:cs typeface="Arial" panose="020B0604020202020204" pitchFamily="34" charset="0"/>
              </a:rPr>
              <a:t> Cara </a:t>
            </a:r>
            <a:r>
              <a:rPr lang="en-US" sz="1400" dirty="0" err="1" smtClean="0">
                <a:latin typeface="Arial" panose="020B0604020202020204" pitchFamily="34" charset="0"/>
                <a:cs typeface="Arial" panose="020B0604020202020204" pitchFamily="34" charset="0"/>
              </a:rPr>
              <a:t>mencari</a:t>
            </a:r>
            <a:r>
              <a:rPr lang="en-US" sz="1400" dirty="0" smtClean="0">
                <a:latin typeface="Arial" panose="020B0604020202020204" pitchFamily="34" charset="0"/>
                <a:cs typeface="Arial" panose="020B0604020202020204" pitchFamily="34" charset="0"/>
              </a:rPr>
              <a:t> Backlink </a:t>
            </a:r>
            <a:r>
              <a:rPr lang="en-US" sz="1400" dirty="0" err="1" smtClean="0">
                <a:latin typeface="Arial" panose="020B0604020202020204" pitchFamily="34" charset="0"/>
                <a:cs typeface="Arial" panose="020B0604020202020204" pitchFamily="34" charset="0"/>
              </a:rPr>
              <a:t>Berkualitas</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selain</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mencari</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secara</a:t>
            </a:r>
            <a:r>
              <a:rPr lang="en-US" sz="1400" dirty="0" smtClean="0">
                <a:latin typeface="Arial" panose="020B0604020202020204" pitchFamily="34" charset="0"/>
                <a:cs typeface="Arial" panose="020B0604020202020204" pitchFamily="34" charset="0"/>
              </a:rPr>
              <a:t> manual </a:t>
            </a:r>
            <a:r>
              <a:rPr lang="en-US" sz="1400" dirty="0" err="1" smtClean="0">
                <a:latin typeface="Arial" panose="020B0604020202020204" pitchFamily="34" charset="0"/>
                <a:cs typeface="Arial" panose="020B0604020202020204" pitchFamily="34" charset="0"/>
              </a:rPr>
              <a:t>seperti</a:t>
            </a:r>
            <a:r>
              <a:rPr lang="en-US" sz="1400" dirty="0" smtClean="0">
                <a:latin typeface="Arial" panose="020B0604020202020204" pitchFamily="34" charset="0"/>
                <a:cs typeface="Arial" panose="020B0604020202020204" pitchFamily="34" charset="0"/>
              </a:rPr>
              <a:t> yang </a:t>
            </a:r>
            <a:r>
              <a:rPr lang="en-US" sz="1400" dirty="0" err="1" smtClean="0">
                <a:latin typeface="Arial" panose="020B0604020202020204" pitchFamily="34" charset="0"/>
                <a:cs typeface="Arial" panose="020B0604020202020204" pitchFamily="34" charset="0"/>
              </a:rPr>
              <a:t>saya</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jelaskan</a:t>
            </a:r>
            <a:r>
              <a:rPr lang="en-US" sz="1400" dirty="0" smtClean="0">
                <a:latin typeface="Arial" panose="020B0604020202020204" pitchFamily="34" charset="0"/>
                <a:cs typeface="Arial" panose="020B0604020202020204" pitchFamily="34" charset="0"/>
              </a:rPr>
              <a:t> di </a:t>
            </a:r>
            <a:r>
              <a:rPr lang="en-US" sz="1400" dirty="0" err="1" smtClean="0">
                <a:latin typeface="Arial" panose="020B0604020202020204" pitchFamily="34" charset="0"/>
                <a:cs typeface="Arial" panose="020B0604020202020204" pitchFamily="34" charset="0"/>
              </a:rPr>
              <a:t>atas</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ada</a:t>
            </a:r>
            <a:r>
              <a:rPr lang="en-US" sz="1400" dirty="0" smtClean="0">
                <a:latin typeface="Arial" panose="020B0604020202020204" pitchFamily="34" charset="0"/>
                <a:cs typeface="Arial" panose="020B0604020202020204" pitchFamily="34" charset="0"/>
              </a:rPr>
              <a:t> pula trick </a:t>
            </a:r>
            <a:r>
              <a:rPr lang="en-US" sz="1400" dirty="0" err="1" smtClean="0">
                <a:latin typeface="Arial" panose="020B0604020202020204" pitchFamily="34" charset="0"/>
                <a:cs typeface="Arial" panose="020B0604020202020204" pitchFamily="34" charset="0"/>
              </a:rPr>
              <a:t>lainnya</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seperti</a:t>
            </a:r>
            <a:r>
              <a:rPr lang="en-US" sz="1400" dirty="0" smtClean="0">
                <a:latin typeface="Arial" panose="020B0604020202020204" pitchFamily="34" charset="0"/>
                <a:cs typeface="Arial" panose="020B0604020202020204" pitchFamily="34" charset="0"/>
              </a:rPr>
              <a:t> Private Blog Network</a:t>
            </a:r>
          </a:p>
          <a:p>
            <a:pPr marL="0" indent="0">
              <a:buNone/>
            </a:pPr>
            <a:r>
              <a:rPr lang="en-US" sz="1400" dirty="0" smtClean="0">
                <a:latin typeface="Arial" panose="020B0604020202020204" pitchFamily="34" charset="0"/>
                <a:cs typeface="Arial" panose="020B0604020202020204" pitchFamily="34" charset="0"/>
              </a:rPr>
              <a:t>Yang </a:t>
            </a:r>
            <a:r>
              <a:rPr lang="en-US" sz="1400" dirty="0" err="1" smtClean="0">
                <a:latin typeface="Arial" panose="020B0604020202020204" pitchFamily="34" charset="0"/>
                <a:cs typeface="Arial" panose="020B0604020202020204" pitchFamily="34" charset="0"/>
              </a:rPr>
              <a:t>akan</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saya</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bahas</a:t>
            </a:r>
            <a:r>
              <a:rPr lang="en-US" sz="1400" dirty="0" smtClean="0">
                <a:latin typeface="Arial" panose="020B0604020202020204" pitchFamily="34" charset="0"/>
                <a:cs typeface="Arial" panose="020B0604020202020204" pitchFamily="34" charset="0"/>
              </a:rPr>
              <a:t> di </a:t>
            </a:r>
            <a:r>
              <a:rPr lang="en-US" sz="1400" dirty="0" err="1" smtClean="0">
                <a:latin typeface="Arial" panose="020B0604020202020204" pitchFamily="34" charset="0"/>
                <a:cs typeface="Arial" panose="020B0604020202020204" pitchFamily="34" charset="0"/>
              </a:rPr>
              <a:t>bawah</a:t>
            </a:r>
            <a:endParaRPr lang="en-US" sz="1400" dirty="0" smtClean="0">
              <a:latin typeface="Arial" panose="020B0604020202020204" pitchFamily="34" charset="0"/>
              <a:cs typeface="Arial" panose="020B0604020202020204" pitchFamily="34" charset="0"/>
            </a:endParaRPr>
          </a:p>
        </p:txBody>
      </p:sp>
      <p:pic>
        <p:nvPicPr>
          <p:cNvPr id="5122" name="Picture 2" descr="C:\Users\aditx\Desktop\seal\SD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2788" y="1484784"/>
            <a:ext cx="3471139" cy="221285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382488" y="548680"/>
            <a:ext cx="504056" cy="504056"/>
          </a:xfrm>
          <a:prstGeom prst="rect">
            <a:avLst/>
          </a:prstGeom>
          <a:noFill/>
          <a:extLst>
            <a:ext uri="{909E8E84-426E-40DD-AFC4-6F175D3DCCD1}">
              <a14:hiddenFill xmlns:a14="http://schemas.microsoft.com/office/drawing/2010/main">
                <a:solidFill>
                  <a:srgbClr val="FFFFFF"/>
                </a:solidFill>
              </a14:hiddenFill>
            </a:ext>
          </a:extLst>
        </p:spPr>
      </p:pic>
      <p:sp>
        <p:nvSpPr>
          <p:cNvPr id="6" name="Title 3"/>
          <p:cNvSpPr txBox="1">
            <a:spLocks/>
          </p:cNvSpPr>
          <p:nvPr/>
        </p:nvSpPr>
        <p:spPr>
          <a:xfrm>
            <a:off x="1030560" y="-99392"/>
            <a:ext cx="6781800" cy="1296144"/>
          </a:xfrm>
          <a:prstGeom prst="rect">
            <a:avLst/>
          </a:prstGeom>
        </p:spPr>
        <p:txBody>
          <a:bodyPr vert="horz" lIns="91440" tIns="45720" rIns="91440" bIns="45720" rtlCol="0" anchor="b" anchorCtr="0">
            <a:normAutofit/>
          </a:bodyPr>
          <a:lstStyle>
            <a:lvl1pPr algn="l" defTabSz="914400" rtl="0" eaLnBrk="1" latinLnBrk="0" hangingPunct="1">
              <a:spcBef>
                <a:spcPct val="0"/>
              </a:spcBef>
              <a:buNone/>
              <a:defRPr sz="54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1600" dirty="0" smtClean="0">
                <a:solidFill>
                  <a:schemeClr val="bg1">
                    <a:lumMod val="50000"/>
                  </a:schemeClr>
                </a:solidFill>
                <a:latin typeface="Arial Narrow" panose="020B0606020202030204" pitchFamily="34" charset="0"/>
                <a:cs typeface="Arial" panose="020B0604020202020204" pitchFamily="34" charset="0"/>
              </a:rPr>
              <a:t>SEO (Search Engine Optimization)</a:t>
            </a:r>
            <a:r>
              <a:rPr lang="en-US" sz="3600" dirty="0" smtClean="0">
                <a:latin typeface="Arial" panose="020B0604020202020204" pitchFamily="34" charset="0"/>
                <a:cs typeface="Arial" panose="020B0604020202020204" pitchFamily="34" charset="0"/>
              </a:rPr>
              <a:t/>
            </a:r>
            <a:br>
              <a:rPr lang="en-US" sz="3600" dirty="0" smtClean="0">
                <a:latin typeface="Arial" panose="020B0604020202020204" pitchFamily="34" charset="0"/>
                <a:cs typeface="Arial" panose="020B0604020202020204" pitchFamily="34" charset="0"/>
              </a:rPr>
            </a:br>
            <a:r>
              <a:rPr lang="en-US" sz="2800" b="1" dirty="0" smtClean="0">
                <a:latin typeface="Arial" panose="020B0604020202020204" pitchFamily="34" charset="0"/>
                <a:cs typeface="Arial" panose="020B0604020202020204" pitchFamily="34" charset="0"/>
              </a:rPr>
              <a:t>Cara </a:t>
            </a:r>
            <a:r>
              <a:rPr lang="en-US" sz="2800" b="1" dirty="0" err="1" smtClean="0">
                <a:latin typeface="Arial" panose="020B0604020202020204" pitchFamily="34" charset="0"/>
                <a:cs typeface="Arial" panose="020B0604020202020204" pitchFamily="34" charset="0"/>
              </a:rPr>
              <a:t>Mencari</a:t>
            </a:r>
            <a:r>
              <a:rPr lang="en-US" sz="2800" b="1" dirty="0" smtClean="0">
                <a:latin typeface="Arial" panose="020B0604020202020204" pitchFamily="34" charset="0"/>
                <a:cs typeface="Arial" panose="020B0604020202020204" pitchFamily="34" charset="0"/>
              </a:rPr>
              <a:t> Backlink </a:t>
            </a:r>
            <a:r>
              <a:rPr lang="en-US" sz="2800" b="1" dirty="0" err="1" smtClean="0">
                <a:latin typeface="Arial" panose="020B0604020202020204" pitchFamily="34" charset="0"/>
                <a:cs typeface="Arial" panose="020B0604020202020204" pitchFamily="34" charset="0"/>
              </a:rPr>
              <a:t>Berkualitas</a:t>
            </a:r>
            <a:endParaRPr lang="en-GB" sz="2800" b="1" dirty="0">
              <a:latin typeface="Arial" panose="020B0604020202020204" pitchFamily="34" charset="0"/>
              <a:cs typeface="Arial" panose="020B0604020202020204" pitchFamily="34" charset="0"/>
            </a:endParaRPr>
          </a:p>
        </p:txBody>
      </p:sp>
      <p:sp>
        <p:nvSpPr>
          <p:cNvPr id="7" name="Content Placeholder 2"/>
          <p:cNvSpPr txBox="1">
            <a:spLocks/>
          </p:cNvSpPr>
          <p:nvPr/>
        </p:nvSpPr>
        <p:spPr>
          <a:xfrm>
            <a:off x="4032447" y="614201"/>
            <a:ext cx="5220073" cy="3810000"/>
          </a:xfrm>
          <a:prstGeom prst="rect">
            <a:avLst/>
          </a:prstGeom>
        </p:spPr>
        <p:txBody>
          <a:bodyPr vert="horz" lIns="91440" tIns="45720" rIns="91440" bIns="45720" rtlCol="0" anchor="ctr" anchorCtr="0">
            <a:noAutofit/>
          </a:bodyPr>
          <a:lstStyle>
            <a:lvl1pPr marL="274320" indent="-27432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594360" indent="-274320" algn="l" defTabSz="914400" rtl="0" eaLnBrk="1" latinLnBrk="0" hangingPunct="1">
              <a:spcBef>
                <a:spcPct val="20000"/>
              </a:spcBef>
              <a:buClr>
                <a:schemeClr val="accent1"/>
              </a:buClr>
              <a:buFont typeface="Arial" pitchFamily="34" charset="0"/>
              <a:buChar char="•"/>
              <a:defRPr sz="2200" kern="1200">
                <a:solidFill>
                  <a:schemeClr val="tx2"/>
                </a:solidFill>
                <a:latin typeface="+mn-lt"/>
                <a:ea typeface="+mn-ea"/>
                <a:cs typeface="+mn-cs"/>
              </a:defRPr>
            </a:lvl2pPr>
            <a:lvl3pPr marL="868680" indent="-228600" algn="l" defTabSz="914400" rtl="0" eaLnBrk="1" latinLnBrk="0" hangingPunct="1">
              <a:spcBef>
                <a:spcPct val="20000"/>
              </a:spcBef>
              <a:buClr>
                <a:schemeClr val="accent1"/>
              </a:buClr>
              <a:buFont typeface="Arial" pitchFamily="34" charset="0"/>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4pPr>
            <a:lvl5pPr marL="1371600" indent="-228600" algn="l" defTabSz="914400" rtl="0" eaLnBrk="1" latinLnBrk="0" hangingPunct="1">
              <a:spcBef>
                <a:spcPct val="20000"/>
              </a:spcBef>
              <a:buClr>
                <a:schemeClr val="accent1"/>
              </a:buClr>
              <a:buFont typeface="Arial" pitchFamily="34" charset="0"/>
              <a:buChar char="•"/>
              <a:defRPr sz="1800" kern="1200" baseline="0">
                <a:solidFill>
                  <a:schemeClr val="tx2"/>
                </a:solidFill>
                <a:latin typeface="+mn-lt"/>
                <a:ea typeface="+mn-ea"/>
                <a:cs typeface="+mn-cs"/>
              </a:defRPr>
            </a:lvl5pPr>
            <a:lvl6pPr marL="164592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6pPr>
            <a:lvl7pPr marL="1901952"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7pPr>
            <a:lvl8pPr marL="219456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8pPr>
            <a:lvl9pPr marL="246888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9pPr>
          </a:lstStyle>
          <a:p>
            <a:pPr marL="342900" indent="-342900">
              <a:buClr>
                <a:schemeClr val="tx1"/>
              </a:buClr>
              <a:buFont typeface="+mj-lt"/>
              <a:buAutoNum type="arabicParenR"/>
            </a:pPr>
            <a:r>
              <a:rPr lang="en-US" sz="1400" dirty="0" err="1" smtClean="0">
                <a:latin typeface="Arial" panose="020B0604020202020204" pitchFamily="34" charset="0"/>
                <a:cs typeface="Arial" panose="020B0604020202020204" pitchFamily="34" charset="0"/>
              </a:rPr>
              <a:t>Dengan</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menggunakan</a:t>
            </a:r>
            <a:r>
              <a:rPr lang="en-US" sz="1400" dirty="0" smtClean="0">
                <a:latin typeface="Arial" panose="020B0604020202020204" pitchFamily="34" charset="0"/>
                <a:cs typeface="Arial" panose="020B0604020202020204" pitchFamily="34" charset="0"/>
              </a:rPr>
              <a:t> tools </a:t>
            </a:r>
            <a:r>
              <a:rPr lang="en-US" sz="1400" b="1" dirty="0" smtClean="0">
                <a:latin typeface="Arial" panose="020B0604020202020204" pitchFamily="34" charset="0"/>
                <a:cs typeface="Arial" panose="020B0604020202020204" pitchFamily="34" charset="0"/>
              </a:rPr>
              <a:t>Backlink Finder   </a:t>
            </a:r>
            <a:r>
              <a:rPr lang="en-US" sz="1400" dirty="0" err="1" smtClean="0">
                <a:latin typeface="Arial" panose="020B0604020202020204" pitchFamily="34" charset="0"/>
                <a:cs typeface="Arial" panose="020B0604020202020204" pitchFamily="34" charset="0"/>
              </a:rPr>
              <a:t>maka</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pencarian</a:t>
            </a:r>
            <a:r>
              <a:rPr lang="en-US" sz="1400" dirty="0" smtClean="0">
                <a:latin typeface="Arial" panose="020B0604020202020204" pitchFamily="34" charset="0"/>
                <a:cs typeface="Arial" panose="020B0604020202020204" pitchFamily="34" charset="0"/>
              </a:rPr>
              <a:t> backlink </a:t>
            </a:r>
            <a:r>
              <a:rPr lang="en-US" sz="1400" dirty="0" err="1" smtClean="0">
                <a:latin typeface="Arial" panose="020B0604020202020204" pitchFamily="34" charset="0"/>
                <a:cs typeface="Arial" panose="020B0604020202020204" pitchFamily="34" charset="0"/>
              </a:rPr>
              <a:t>anda</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bisa</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dapat</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lebih</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tertuju</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karena</a:t>
            </a:r>
            <a:r>
              <a:rPr lang="en-US" sz="1400" dirty="0" smtClean="0">
                <a:latin typeface="Arial" panose="020B0604020202020204" pitchFamily="34" charset="0"/>
                <a:cs typeface="Arial" panose="020B0604020202020204" pitchFamily="34" charset="0"/>
              </a:rPr>
              <a:t> backlink finder </a:t>
            </a:r>
            <a:r>
              <a:rPr lang="en-US" sz="1400" dirty="0" err="1" smtClean="0">
                <a:latin typeface="Arial" panose="020B0604020202020204" pitchFamily="34" charset="0"/>
                <a:cs typeface="Arial" panose="020B0604020202020204" pitchFamily="34" charset="0"/>
              </a:rPr>
              <a:t>memiliki</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fitur</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mencari</a:t>
            </a:r>
            <a:r>
              <a:rPr lang="en-US" sz="1400" dirty="0" smtClean="0">
                <a:latin typeface="Arial" panose="020B0604020202020204" pitchFamily="34" charset="0"/>
                <a:cs typeface="Arial" panose="020B0604020202020204" pitchFamily="34" charset="0"/>
              </a:rPr>
              <a:t> backlink </a:t>
            </a:r>
            <a:r>
              <a:rPr lang="en-US" sz="1400" dirty="0" err="1" smtClean="0">
                <a:latin typeface="Arial" panose="020B0604020202020204" pitchFamily="34" charset="0"/>
                <a:cs typeface="Arial" panose="020B0604020202020204" pitchFamily="34" charset="0"/>
              </a:rPr>
              <a:t>sesuai</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dengan</a:t>
            </a:r>
            <a:r>
              <a:rPr lang="en-US" sz="1400" dirty="0" smtClean="0">
                <a:latin typeface="Arial" panose="020B0604020202020204" pitchFamily="34" charset="0"/>
                <a:cs typeface="Arial" panose="020B0604020202020204" pitchFamily="34" charset="0"/>
              </a:rPr>
              <a:t> keyword blog </a:t>
            </a:r>
            <a:r>
              <a:rPr lang="en-US" sz="1400" dirty="0" err="1" smtClean="0">
                <a:latin typeface="Arial" panose="020B0604020202020204" pitchFamily="34" charset="0"/>
                <a:cs typeface="Arial" panose="020B0604020202020204" pitchFamily="34" charset="0"/>
              </a:rPr>
              <a:t>anda</a:t>
            </a:r>
            <a:r>
              <a:rPr lang="en-US" sz="1400" dirty="0" smtClean="0">
                <a:latin typeface="Arial" panose="020B0604020202020204" pitchFamily="34" charset="0"/>
                <a:cs typeface="Arial" panose="020B0604020202020204" pitchFamily="34" charset="0"/>
              </a:rPr>
              <a:t>, backlink finder juga </a:t>
            </a:r>
            <a:r>
              <a:rPr lang="en-US" sz="1400" dirty="0" err="1" smtClean="0">
                <a:latin typeface="Arial" panose="020B0604020202020204" pitchFamily="34" charset="0"/>
                <a:cs typeface="Arial" panose="020B0604020202020204" pitchFamily="34" charset="0"/>
              </a:rPr>
              <a:t>menyediakan</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fitur</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jenis</a:t>
            </a:r>
            <a:r>
              <a:rPr lang="en-US" sz="1400" dirty="0" smtClean="0">
                <a:latin typeface="Arial" panose="020B0604020202020204" pitchFamily="34" charset="0"/>
                <a:cs typeface="Arial" panose="020B0604020202020204" pitchFamily="34" charset="0"/>
              </a:rPr>
              <a:t> situs yang </a:t>
            </a:r>
            <a:r>
              <a:rPr lang="en-US" sz="1400" dirty="0" err="1" smtClean="0">
                <a:latin typeface="Arial" panose="020B0604020202020204" pitchFamily="34" charset="0"/>
                <a:cs typeface="Arial" panose="020B0604020202020204" pitchFamily="34" charset="0"/>
              </a:rPr>
              <a:t>ingin</a:t>
            </a:r>
            <a:r>
              <a:rPr lang="en-US" sz="1400" dirty="0" smtClean="0">
                <a:latin typeface="Arial" panose="020B0604020202020204" pitchFamily="34" charset="0"/>
                <a:cs typeface="Arial" panose="020B0604020202020204" pitchFamily="34" charset="0"/>
              </a:rPr>
              <a:t> di </a:t>
            </a:r>
            <a:r>
              <a:rPr lang="en-US" sz="1400" dirty="0" err="1" smtClean="0">
                <a:latin typeface="Arial" panose="020B0604020202020204" pitchFamily="34" charset="0"/>
                <a:cs typeface="Arial" panose="020B0604020202020204" pitchFamily="34" charset="0"/>
              </a:rPr>
              <a:t>cari</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seperti</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jenis</a:t>
            </a:r>
            <a:r>
              <a:rPr lang="en-US" sz="1400" dirty="0" smtClean="0">
                <a:latin typeface="Arial" panose="020B0604020202020204" pitchFamily="34" charset="0"/>
                <a:cs typeface="Arial" panose="020B0604020202020204" pitchFamily="34" charset="0"/>
              </a:rPr>
              <a:t> domain .</a:t>
            </a:r>
            <a:r>
              <a:rPr lang="en-US" sz="1400" dirty="0" err="1" smtClean="0">
                <a:latin typeface="Arial" panose="020B0604020202020204" pitchFamily="34" charset="0"/>
                <a:cs typeface="Arial" panose="020B0604020202020204" pitchFamily="34" charset="0"/>
              </a:rPr>
              <a:t>gov</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edu</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ataupun</a:t>
            </a:r>
            <a:r>
              <a:rPr lang="en-US" sz="1400" dirty="0" smtClean="0">
                <a:latin typeface="Arial" panose="020B0604020202020204" pitchFamily="34" charset="0"/>
                <a:cs typeface="Arial" panose="020B0604020202020204" pitchFamily="34" charset="0"/>
              </a:rPr>
              <a:t> blog </a:t>
            </a:r>
            <a:r>
              <a:rPr lang="en-US" sz="1400" dirty="0" err="1" smtClean="0">
                <a:latin typeface="Arial" panose="020B0604020202020204" pitchFamily="34" charset="0"/>
                <a:cs typeface="Arial" panose="020B0604020202020204" pitchFamily="34" charset="0"/>
              </a:rPr>
              <a:t>blog</a:t>
            </a:r>
            <a:r>
              <a:rPr lang="en-US" sz="1400" dirty="0" smtClean="0">
                <a:latin typeface="Arial" panose="020B0604020202020204" pitchFamily="34" charset="0"/>
                <a:cs typeface="Arial" panose="020B0604020202020204" pitchFamily="34" charset="0"/>
              </a:rPr>
              <a:t> yang do follow. </a:t>
            </a:r>
            <a:r>
              <a:rPr lang="en-US" sz="1400" dirty="0" err="1" smtClean="0">
                <a:latin typeface="Arial" panose="020B0604020202020204" pitchFamily="34" charset="0"/>
                <a:cs typeface="Arial" panose="020B0604020202020204" pitchFamily="34" charset="0"/>
              </a:rPr>
              <a:t>Untuk</a:t>
            </a:r>
            <a:r>
              <a:rPr lang="en-US" sz="1400" dirty="0" smtClean="0">
                <a:latin typeface="Arial" panose="020B0604020202020204" pitchFamily="34" charset="0"/>
                <a:cs typeface="Arial" panose="020B0604020202020204" pitchFamily="34" charset="0"/>
              </a:rPr>
              <a:t> Backlink finder </a:t>
            </a:r>
            <a:r>
              <a:rPr lang="en-US" sz="1400" dirty="0" err="1" smtClean="0">
                <a:latin typeface="Arial" panose="020B0604020202020204" pitchFamily="34" charset="0"/>
                <a:cs typeface="Arial" panose="020B0604020202020204" pitchFamily="34" charset="0"/>
              </a:rPr>
              <a:t>ini</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bisa</a:t>
            </a:r>
            <a:r>
              <a:rPr lang="en-US" sz="1400" dirty="0" smtClean="0">
                <a:latin typeface="Arial" panose="020B0604020202020204" pitchFamily="34" charset="0"/>
                <a:cs typeface="Arial" panose="020B0604020202020204" pitchFamily="34" charset="0"/>
              </a:rPr>
              <a:t> di </a:t>
            </a:r>
            <a:r>
              <a:rPr lang="en-US" sz="1400" dirty="0" err="1" smtClean="0">
                <a:latin typeface="Arial" panose="020B0604020202020204" pitchFamily="34" charset="0"/>
                <a:cs typeface="Arial" panose="020B0604020202020204" pitchFamily="34" charset="0"/>
              </a:rPr>
              <a:t>cari</a:t>
            </a:r>
            <a:r>
              <a:rPr lang="en-US" sz="1400" dirty="0" smtClean="0">
                <a:latin typeface="Arial" panose="020B0604020202020204" pitchFamily="34" charset="0"/>
                <a:cs typeface="Arial" panose="020B0604020202020204" pitchFamily="34" charset="0"/>
              </a:rPr>
              <a:t> di Google </a:t>
            </a:r>
          </a:p>
          <a:p>
            <a:pPr marL="342900" indent="-342900">
              <a:buClr>
                <a:schemeClr val="tx1"/>
              </a:buClr>
              <a:buFont typeface="+mj-lt"/>
              <a:buAutoNum type="arabicParenR"/>
            </a:pPr>
            <a:r>
              <a:rPr lang="en-US" sz="1400" dirty="0" err="1" smtClean="0">
                <a:latin typeface="Arial" panose="020B0604020202020204" pitchFamily="34" charset="0"/>
                <a:cs typeface="Arial" panose="020B0604020202020204" pitchFamily="34" charset="0"/>
              </a:rPr>
              <a:t>Dengan</a:t>
            </a:r>
            <a:r>
              <a:rPr lang="en-US" sz="1400" dirty="0" smtClean="0">
                <a:latin typeface="Arial" panose="020B0604020202020204" pitchFamily="34" charset="0"/>
                <a:cs typeface="Arial" panose="020B0604020202020204" pitchFamily="34" charset="0"/>
              </a:rPr>
              <a:t> </a:t>
            </a:r>
            <a:r>
              <a:rPr lang="en-US" sz="1400" b="1" dirty="0" smtClean="0">
                <a:latin typeface="Arial" panose="020B0604020202020204" pitchFamily="34" charset="0"/>
                <a:cs typeface="Arial" panose="020B0604020202020204" pitchFamily="34" charset="0"/>
              </a:rPr>
              <a:t>keyword  Backlink Finder Tool </a:t>
            </a:r>
            <a:r>
              <a:rPr lang="en-US" sz="1400" dirty="0" err="1" smtClean="0">
                <a:latin typeface="Arial" panose="020B0604020202020204" pitchFamily="34" charset="0"/>
                <a:cs typeface="Arial" panose="020B0604020202020204" pitchFamily="34" charset="0"/>
              </a:rPr>
              <a:t>atau</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bisa</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mengunjungi</a:t>
            </a:r>
            <a:r>
              <a:rPr lang="en-US" sz="1400" dirty="0" smtClean="0">
                <a:latin typeface="Arial" panose="020B0604020202020204" pitchFamily="34" charset="0"/>
                <a:cs typeface="Arial" panose="020B0604020202020204" pitchFamily="34" charset="0"/>
              </a:rPr>
              <a:t>  </a:t>
            </a:r>
            <a:r>
              <a:rPr lang="en-US" sz="1400" b="1" dirty="0" err="1" smtClean="0">
                <a:latin typeface="Arial" panose="020B0604020202020204" pitchFamily="34" charset="0"/>
                <a:cs typeface="Arial" panose="020B0604020202020204" pitchFamily="34" charset="0"/>
              </a:rPr>
              <a:t>Smallseotools</a:t>
            </a:r>
            <a:endParaRPr lang="en-US" sz="1400" b="1" dirty="0"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6803696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9128"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p:cNvSpPr>
            <a:spLocks noGrp="1"/>
          </p:cNvSpPr>
          <p:nvPr>
            <p:ph idx="1"/>
          </p:nvPr>
        </p:nvSpPr>
        <p:spPr>
          <a:xfrm>
            <a:off x="755576" y="3819797"/>
            <a:ext cx="7787208" cy="2849563"/>
          </a:xfrm>
        </p:spPr>
        <p:txBody>
          <a:bodyPr>
            <a:normAutofit/>
          </a:bodyPr>
          <a:lstStyle/>
          <a:p>
            <a:pPr marL="0" indent="0">
              <a:buNone/>
            </a:pPr>
            <a:r>
              <a:rPr lang="en-US" sz="1600" dirty="0">
                <a:latin typeface="Arial" panose="020B0604020202020204" pitchFamily="34" charset="0"/>
                <a:cs typeface="Arial" panose="020B0604020202020204" pitchFamily="34" charset="0"/>
              </a:rPr>
              <a:t>PBN (Private Blog Network) </a:t>
            </a:r>
            <a:r>
              <a:rPr lang="en-US" sz="1600" dirty="0" err="1">
                <a:latin typeface="Arial" panose="020B0604020202020204" pitchFamily="34" charset="0"/>
                <a:cs typeface="Arial" panose="020B0604020202020204" pitchFamily="34" charset="0"/>
              </a:rPr>
              <a:t>merupakan</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teknik</a:t>
            </a:r>
            <a:r>
              <a:rPr lang="en-US" sz="1600" dirty="0">
                <a:latin typeface="Arial" panose="020B0604020202020204" pitchFamily="34" charset="0"/>
                <a:cs typeface="Arial" panose="020B0604020202020204" pitchFamily="34" charset="0"/>
              </a:rPr>
              <a:t> backlink yang paling </a:t>
            </a:r>
            <a:r>
              <a:rPr lang="en-US" sz="1600" dirty="0" err="1">
                <a:latin typeface="Arial" panose="020B0604020202020204" pitchFamily="34" charset="0"/>
                <a:cs typeface="Arial" panose="020B0604020202020204" pitchFamily="34" charset="0"/>
              </a:rPr>
              <a:t>powerfull</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dengan</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hasil</a:t>
            </a:r>
            <a:r>
              <a:rPr lang="en-US" sz="1600" dirty="0">
                <a:latin typeface="Arial" panose="020B0604020202020204" pitchFamily="34" charset="0"/>
                <a:cs typeface="Arial" panose="020B0604020202020204" pitchFamily="34" charset="0"/>
              </a:rPr>
              <a:t> yang </a:t>
            </a:r>
            <a:r>
              <a:rPr lang="en-US" sz="1600" dirty="0" err="1">
                <a:latin typeface="Arial" panose="020B0604020202020204" pitchFamily="34" charset="0"/>
                <a:cs typeface="Arial" panose="020B0604020202020204" pitchFamily="34" charset="0"/>
              </a:rPr>
              <a:t>sangat-sangat</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cepat</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bahkan</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dalam</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hitungan</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hari</a:t>
            </a:r>
            <a:r>
              <a:rPr lang="en-US" sz="1600" dirty="0">
                <a:latin typeface="Arial" panose="020B0604020202020204" pitchFamily="34" charset="0"/>
                <a:cs typeface="Arial" panose="020B0604020202020204" pitchFamily="34" charset="0"/>
              </a:rPr>
              <a:t> web kalian </a:t>
            </a:r>
            <a:r>
              <a:rPr lang="en-US" sz="1600" dirty="0" err="1">
                <a:latin typeface="Arial" panose="020B0604020202020204" pitchFamily="34" charset="0"/>
                <a:cs typeface="Arial" panose="020B0604020202020204" pitchFamily="34" charset="0"/>
              </a:rPr>
              <a:t>bisa</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menempati</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halaman</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pertama</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Saya</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pribadi</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biasanya</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hanya</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butuh</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waktu</a:t>
            </a:r>
            <a:r>
              <a:rPr lang="en-US" sz="1600" dirty="0">
                <a:latin typeface="Arial" panose="020B0604020202020204" pitchFamily="34" charset="0"/>
                <a:cs typeface="Arial" panose="020B0604020202020204" pitchFamily="34" charset="0"/>
              </a:rPr>
              <a:t> 5-7 </a:t>
            </a:r>
            <a:r>
              <a:rPr lang="en-US" sz="1600" dirty="0" err="1">
                <a:latin typeface="Arial" panose="020B0604020202020204" pitchFamily="34" charset="0"/>
                <a:cs typeface="Arial" panose="020B0604020202020204" pitchFamily="34" charset="0"/>
              </a:rPr>
              <a:t>Hari</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untuk</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menaikan</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posisi</a:t>
            </a:r>
            <a:r>
              <a:rPr lang="en-US" sz="1600" dirty="0">
                <a:latin typeface="Arial" panose="020B0604020202020204" pitchFamily="34" charset="0"/>
                <a:cs typeface="Arial" panose="020B0604020202020204" pitchFamily="34" charset="0"/>
              </a:rPr>
              <a:t> web client </a:t>
            </a:r>
            <a:r>
              <a:rPr lang="en-US" sz="1600" dirty="0" err="1">
                <a:latin typeface="Arial" panose="020B0604020202020204" pitchFamily="34" charset="0"/>
                <a:cs typeface="Arial" panose="020B0604020202020204" pitchFamily="34" charset="0"/>
              </a:rPr>
              <a:t>untuk</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kategori</a:t>
            </a:r>
            <a:r>
              <a:rPr lang="en-US" sz="1600" dirty="0">
                <a:latin typeface="Arial" panose="020B0604020202020204" pitchFamily="34" charset="0"/>
                <a:cs typeface="Arial" panose="020B0604020202020204" pitchFamily="34" charset="0"/>
              </a:rPr>
              <a:t> Low – Medium </a:t>
            </a:r>
            <a:r>
              <a:rPr lang="en-US" sz="1600" dirty="0" err="1">
                <a:latin typeface="Arial" panose="020B0604020202020204" pitchFamily="34" charset="0"/>
                <a:cs typeface="Arial" panose="020B0604020202020204" pitchFamily="34" charset="0"/>
              </a:rPr>
              <a:t>kompetisi</a:t>
            </a:r>
            <a:r>
              <a:rPr lang="en-US" sz="1600" dirty="0">
                <a:latin typeface="Arial" panose="020B0604020202020204" pitchFamily="34" charset="0"/>
                <a:cs typeface="Arial" panose="020B0604020202020204" pitchFamily="34" charset="0"/>
              </a:rPr>
              <a:t>.</a:t>
            </a:r>
          </a:p>
        </p:txBody>
      </p:sp>
      <p:pic>
        <p:nvPicPr>
          <p:cNvPr id="5" name="Picture 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382488" y="548680"/>
            <a:ext cx="504056" cy="504056"/>
          </a:xfrm>
          <a:prstGeom prst="rect">
            <a:avLst/>
          </a:prstGeom>
          <a:noFill/>
          <a:extLst>
            <a:ext uri="{909E8E84-426E-40DD-AFC4-6F175D3DCCD1}">
              <a14:hiddenFill xmlns:a14="http://schemas.microsoft.com/office/drawing/2010/main">
                <a:solidFill>
                  <a:srgbClr val="FFFFFF"/>
                </a:solidFill>
              </a14:hiddenFill>
            </a:ext>
          </a:extLst>
        </p:spPr>
      </p:pic>
      <p:sp>
        <p:nvSpPr>
          <p:cNvPr id="6" name="Title 3"/>
          <p:cNvSpPr txBox="1">
            <a:spLocks/>
          </p:cNvSpPr>
          <p:nvPr/>
        </p:nvSpPr>
        <p:spPr>
          <a:xfrm>
            <a:off x="1030560" y="-99392"/>
            <a:ext cx="6781800" cy="1296144"/>
          </a:xfrm>
          <a:prstGeom prst="rect">
            <a:avLst/>
          </a:prstGeom>
        </p:spPr>
        <p:txBody>
          <a:bodyPr vert="horz" lIns="91440" tIns="45720" rIns="91440" bIns="45720" rtlCol="0" anchor="b" anchorCtr="0">
            <a:normAutofit/>
          </a:bodyPr>
          <a:lstStyle>
            <a:lvl1pPr algn="l" defTabSz="914400" rtl="0" eaLnBrk="1" latinLnBrk="0" hangingPunct="1">
              <a:spcBef>
                <a:spcPct val="0"/>
              </a:spcBef>
              <a:buNone/>
              <a:defRPr sz="54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1600" dirty="0" smtClean="0">
                <a:solidFill>
                  <a:schemeClr val="bg1">
                    <a:lumMod val="50000"/>
                  </a:schemeClr>
                </a:solidFill>
                <a:latin typeface="Arial Narrow" panose="020B0606020202030204" pitchFamily="34" charset="0"/>
                <a:cs typeface="Arial" panose="020B0604020202020204" pitchFamily="34" charset="0"/>
              </a:rPr>
              <a:t>SEO (Search Engine Optimization)</a:t>
            </a:r>
            <a:r>
              <a:rPr lang="en-US" sz="3600" dirty="0" smtClean="0">
                <a:latin typeface="Arial" panose="020B0604020202020204" pitchFamily="34" charset="0"/>
                <a:cs typeface="Arial" panose="020B0604020202020204" pitchFamily="34" charset="0"/>
              </a:rPr>
              <a:t/>
            </a:r>
            <a:br>
              <a:rPr lang="en-US" sz="3600" dirty="0" smtClean="0">
                <a:latin typeface="Arial" panose="020B0604020202020204" pitchFamily="34" charset="0"/>
                <a:cs typeface="Arial" panose="020B0604020202020204" pitchFamily="34" charset="0"/>
              </a:rPr>
            </a:br>
            <a:r>
              <a:rPr lang="en-US" sz="2800" b="1" dirty="0" smtClean="0">
                <a:latin typeface="Arial" panose="020B0604020202020204" pitchFamily="34" charset="0"/>
                <a:cs typeface="Arial" panose="020B0604020202020204" pitchFamily="34" charset="0"/>
              </a:rPr>
              <a:t>PBN (Private Blog Network)</a:t>
            </a:r>
            <a:endParaRPr lang="en-GB" sz="2800" b="1" dirty="0">
              <a:latin typeface="Arial" panose="020B0604020202020204" pitchFamily="34" charset="0"/>
              <a:cs typeface="Arial" panose="020B0604020202020204" pitchFamily="34" charset="0"/>
            </a:endParaRPr>
          </a:p>
        </p:txBody>
      </p:sp>
      <p:pic>
        <p:nvPicPr>
          <p:cNvPr id="14339" name="Picture 3" descr="C:\Users\TNC-1\Desktop\logo.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80386" y="1556792"/>
            <a:ext cx="3491121" cy="28083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5359515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9128"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p:cNvSpPr>
            <a:spLocks noGrp="1"/>
          </p:cNvSpPr>
          <p:nvPr>
            <p:ph idx="1"/>
          </p:nvPr>
        </p:nvSpPr>
        <p:spPr>
          <a:xfrm>
            <a:off x="533400" y="1859632"/>
            <a:ext cx="8153400" cy="3657600"/>
          </a:xfrm>
        </p:spPr>
        <p:txBody>
          <a:bodyPr>
            <a:normAutofit fontScale="47500" lnSpcReduction="20000"/>
          </a:bodyPr>
          <a:lstStyle/>
          <a:p>
            <a:pPr marL="0" indent="0">
              <a:buNone/>
            </a:pPr>
            <a:r>
              <a:rPr lang="en-US" sz="3400" b="1" dirty="0" smtClean="0">
                <a:latin typeface="Arial" panose="020B0604020202020204" pitchFamily="34" charset="0"/>
                <a:cs typeface="Arial" panose="020B0604020202020204" pitchFamily="34" charset="0"/>
              </a:rPr>
              <a:t>1. </a:t>
            </a:r>
            <a:r>
              <a:rPr lang="en-US" sz="3400" b="1" dirty="0" err="1" smtClean="0">
                <a:latin typeface="Arial" panose="020B0604020202020204" pitchFamily="34" charset="0"/>
                <a:cs typeface="Arial" panose="020B0604020202020204" pitchFamily="34" charset="0"/>
              </a:rPr>
              <a:t>Mencari</a:t>
            </a:r>
            <a:r>
              <a:rPr lang="en-US" sz="3400" b="1" dirty="0" smtClean="0">
                <a:latin typeface="Arial" panose="020B0604020202020204" pitchFamily="34" charset="0"/>
                <a:cs typeface="Arial" panose="020B0604020202020204" pitchFamily="34" charset="0"/>
              </a:rPr>
              <a:t> </a:t>
            </a:r>
            <a:r>
              <a:rPr lang="en-US" sz="3400" b="1" dirty="0" err="1" smtClean="0">
                <a:latin typeface="Arial" panose="020B0604020202020204" pitchFamily="34" charset="0"/>
                <a:cs typeface="Arial" panose="020B0604020202020204" pitchFamily="34" charset="0"/>
              </a:rPr>
              <a:t>dan</a:t>
            </a:r>
            <a:r>
              <a:rPr lang="en-US" sz="3400" b="1" dirty="0" smtClean="0">
                <a:latin typeface="Arial" panose="020B0604020202020204" pitchFamily="34" charset="0"/>
                <a:cs typeface="Arial" panose="020B0604020202020204" pitchFamily="34" charset="0"/>
              </a:rPr>
              <a:t> </a:t>
            </a:r>
            <a:r>
              <a:rPr lang="en-US" sz="3400" b="1" dirty="0" err="1" smtClean="0">
                <a:latin typeface="Arial" panose="020B0604020202020204" pitchFamily="34" charset="0"/>
                <a:cs typeface="Arial" panose="020B0604020202020204" pitchFamily="34" charset="0"/>
              </a:rPr>
              <a:t>menganalisa</a:t>
            </a:r>
            <a:r>
              <a:rPr lang="en-US" sz="3400" b="1" dirty="0" smtClean="0">
                <a:latin typeface="Arial" panose="020B0604020202020204" pitchFamily="34" charset="0"/>
                <a:cs typeface="Arial" panose="020B0604020202020204" pitchFamily="34" charset="0"/>
              </a:rPr>
              <a:t> expired Domain</a:t>
            </a:r>
          </a:p>
          <a:p>
            <a:pPr marL="0" indent="0">
              <a:buNone/>
            </a:pPr>
            <a:r>
              <a:rPr lang="en-US" sz="3400" dirty="0" err="1" smtClean="0">
                <a:latin typeface="Arial" panose="020B0604020202020204" pitchFamily="34" charset="0"/>
                <a:cs typeface="Arial" panose="020B0604020202020204" pitchFamily="34" charset="0"/>
              </a:rPr>
              <a:t>Mencari</a:t>
            </a:r>
            <a:r>
              <a:rPr lang="en-US" sz="3400" dirty="0" smtClean="0">
                <a:latin typeface="Arial" panose="020B0604020202020204" pitchFamily="34" charset="0"/>
                <a:cs typeface="Arial" panose="020B0604020202020204" pitchFamily="34" charset="0"/>
              </a:rPr>
              <a:t> expired domain </a:t>
            </a:r>
            <a:r>
              <a:rPr lang="en-US" sz="3400" dirty="0" err="1" smtClean="0">
                <a:latin typeface="Arial" panose="020B0604020202020204" pitchFamily="34" charset="0"/>
                <a:cs typeface="Arial" panose="020B0604020202020204" pitchFamily="34" charset="0"/>
              </a:rPr>
              <a:t>untuk</a:t>
            </a:r>
            <a:r>
              <a:rPr lang="en-US" sz="3400" dirty="0" smtClean="0">
                <a:latin typeface="Arial" panose="020B0604020202020204" pitchFamily="34" charset="0"/>
                <a:cs typeface="Arial" panose="020B0604020202020204" pitchFamily="34" charset="0"/>
              </a:rPr>
              <a:t> PBN </a:t>
            </a:r>
            <a:r>
              <a:rPr lang="en-US" sz="3400" dirty="0" err="1" smtClean="0">
                <a:latin typeface="Arial" panose="020B0604020202020204" pitchFamily="34" charset="0"/>
                <a:cs typeface="Arial" panose="020B0604020202020204" pitchFamily="34" charset="0"/>
              </a:rPr>
              <a:t>bisa</a:t>
            </a:r>
            <a:r>
              <a:rPr lang="en-US" sz="3400" dirty="0" smtClean="0">
                <a:latin typeface="Arial" panose="020B0604020202020204" pitchFamily="34" charset="0"/>
                <a:cs typeface="Arial" panose="020B0604020202020204" pitchFamily="34" charset="0"/>
              </a:rPr>
              <a:t> </a:t>
            </a:r>
            <a:r>
              <a:rPr lang="en-US" sz="3400" dirty="0" err="1" smtClean="0">
                <a:latin typeface="Arial" panose="020B0604020202020204" pitchFamily="34" charset="0"/>
                <a:cs typeface="Arial" panose="020B0604020202020204" pitchFamily="34" charset="0"/>
              </a:rPr>
              <a:t>dibilang</a:t>
            </a:r>
            <a:r>
              <a:rPr lang="en-US" sz="3400" dirty="0" smtClean="0">
                <a:latin typeface="Arial" panose="020B0604020202020204" pitchFamily="34" charset="0"/>
                <a:cs typeface="Arial" panose="020B0604020202020204" pitchFamily="34" charset="0"/>
              </a:rPr>
              <a:t> </a:t>
            </a:r>
            <a:r>
              <a:rPr lang="en-US" sz="3400" dirty="0" err="1" smtClean="0">
                <a:latin typeface="Arial" panose="020B0604020202020204" pitchFamily="34" charset="0"/>
                <a:cs typeface="Arial" panose="020B0604020202020204" pitchFamily="34" charset="0"/>
              </a:rPr>
              <a:t>susah</a:t>
            </a:r>
            <a:r>
              <a:rPr lang="en-US" sz="3400" dirty="0" smtClean="0">
                <a:latin typeface="Arial" panose="020B0604020202020204" pitchFamily="34" charset="0"/>
                <a:cs typeface="Arial" panose="020B0604020202020204" pitchFamily="34" charset="0"/>
              </a:rPr>
              <a:t>” </a:t>
            </a:r>
            <a:r>
              <a:rPr lang="en-US" sz="3400" dirty="0" err="1" smtClean="0">
                <a:latin typeface="Arial" panose="020B0604020202020204" pitchFamily="34" charset="0"/>
                <a:cs typeface="Arial" panose="020B0604020202020204" pitchFamily="34" charset="0"/>
              </a:rPr>
              <a:t>gampang</a:t>
            </a:r>
            <a:r>
              <a:rPr lang="en-US" sz="3400" dirty="0" smtClean="0">
                <a:latin typeface="Arial" panose="020B0604020202020204" pitchFamily="34" charset="0"/>
                <a:cs typeface="Arial" panose="020B0604020202020204" pitchFamily="34" charset="0"/>
              </a:rPr>
              <a:t>. Ada </a:t>
            </a:r>
            <a:r>
              <a:rPr lang="en-US" sz="3400" dirty="0" err="1" smtClean="0">
                <a:latin typeface="Arial" panose="020B0604020202020204" pitchFamily="34" charset="0"/>
                <a:cs typeface="Arial" panose="020B0604020202020204" pitchFamily="34" charset="0"/>
              </a:rPr>
              <a:t>banyak</a:t>
            </a:r>
            <a:r>
              <a:rPr lang="en-US" sz="3400" dirty="0" smtClean="0">
                <a:latin typeface="Arial" panose="020B0604020202020204" pitchFamily="34" charset="0"/>
                <a:cs typeface="Arial" panose="020B0604020202020204" pitchFamily="34" charset="0"/>
              </a:rPr>
              <a:t> </a:t>
            </a:r>
            <a:r>
              <a:rPr lang="en-US" sz="3400" dirty="0" err="1" smtClean="0">
                <a:latin typeface="Arial" panose="020B0604020202020204" pitchFamily="34" charset="0"/>
                <a:cs typeface="Arial" panose="020B0604020202020204" pitchFamily="34" charset="0"/>
              </a:rPr>
              <a:t>jenis</a:t>
            </a:r>
            <a:r>
              <a:rPr lang="en-US" sz="3400" dirty="0" smtClean="0">
                <a:latin typeface="Arial" panose="020B0604020202020204" pitchFamily="34" charset="0"/>
                <a:cs typeface="Arial" panose="020B0604020202020204" pitchFamily="34" charset="0"/>
              </a:rPr>
              <a:t> expired domain </a:t>
            </a:r>
            <a:r>
              <a:rPr lang="en-US" sz="3400" dirty="0" err="1" smtClean="0">
                <a:latin typeface="Arial" panose="020B0604020202020204" pitchFamily="34" charset="0"/>
                <a:cs typeface="Arial" panose="020B0604020202020204" pitchFamily="34" charset="0"/>
              </a:rPr>
              <a:t>yg</a:t>
            </a:r>
            <a:r>
              <a:rPr lang="en-US" sz="3400" dirty="0" smtClean="0">
                <a:latin typeface="Arial" panose="020B0604020202020204" pitchFamily="34" charset="0"/>
                <a:cs typeface="Arial" panose="020B0604020202020204" pitchFamily="34" charset="0"/>
              </a:rPr>
              <a:t> </a:t>
            </a:r>
            <a:r>
              <a:rPr lang="en-US" sz="3400" dirty="0" err="1" smtClean="0">
                <a:latin typeface="Arial" panose="020B0604020202020204" pitchFamily="34" charset="0"/>
                <a:cs typeface="Arial" panose="020B0604020202020204" pitchFamily="34" charset="0"/>
              </a:rPr>
              <a:t>bisa</a:t>
            </a:r>
            <a:r>
              <a:rPr lang="en-US" sz="3400" dirty="0" smtClean="0">
                <a:latin typeface="Arial" panose="020B0604020202020204" pitchFamily="34" charset="0"/>
                <a:cs typeface="Arial" panose="020B0604020202020204" pitchFamily="34" charset="0"/>
              </a:rPr>
              <a:t> </a:t>
            </a:r>
            <a:r>
              <a:rPr lang="en-US" sz="3400" dirty="0" err="1" smtClean="0">
                <a:latin typeface="Arial" panose="020B0604020202020204" pitchFamily="34" charset="0"/>
                <a:cs typeface="Arial" panose="020B0604020202020204" pitchFamily="34" charset="0"/>
              </a:rPr>
              <a:t>kita</a:t>
            </a:r>
            <a:r>
              <a:rPr lang="en-US" sz="3400" dirty="0" smtClean="0">
                <a:latin typeface="Arial" panose="020B0604020202020204" pitchFamily="34" charset="0"/>
                <a:cs typeface="Arial" panose="020B0604020202020204" pitchFamily="34" charset="0"/>
              </a:rPr>
              <a:t> </a:t>
            </a:r>
            <a:r>
              <a:rPr lang="en-US" sz="3400" dirty="0" err="1" smtClean="0">
                <a:latin typeface="Arial" panose="020B0604020202020204" pitchFamily="34" charset="0"/>
                <a:cs typeface="Arial" panose="020B0604020202020204" pitchFamily="34" charset="0"/>
              </a:rPr>
              <a:t>analisa</a:t>
            </a:r>
            <a:r>
              <a:rPr lang="en-US" sz="3400" dirty="0" smtClean="0">
                <a:latin typeface="Arial" panose="020B0604020202020204" pitchFamily="34" charset="0"/>
                <a:cs typeface="Arial" panose="020B0604020202020204" pitchFamily="34" charset="0"/>
              </a:rPr>
              <a:t> </a:t>
            </a:r>
            <a:r>
              <a:rPr lang="en-US" sz="3400" dirty="0" err="1" smtClean="0">
                <a:latin typeface="Arial" panose="020B0604020202020204" pitchFamily="34" charset="0"/>
                <a:cs typeface="Arial" panose="020B0604020202020204" pitchFamily="34" charset="0"/>
              </a:rPr>
              <a:t>mulai</a:t>
            </a:r>
            <a:r>
              <a:rPr lang="en-US" sz="3400" dirty="0" smtClean="0">
                <a:latin typeface="Arial" panose="020B0604020202020204" pitchFamily="34" charset="0"/>
                <a:cs typeface="Arial" panose="020B0604020202020204" pitchFamily="34" charset="0"/>
              </a:rPr>
              <a:t> </a:t>
            </a:r>
            <a:r>
              <a:rPr lang="en-US" sz="3400" dirty="0" err="1" smtClean="0">
                <a:latin typeface="Arial" panose="020B0604020202020204" pitchFamily="34" charset="0"/>
                <a:cs typeface="Arial" panose="020B0604020202020204" pitchFamily="34" charset="0"/>
              </a:rPr>
              <a:t>dari</a:t>
            </a:r>
            <a:r>
              <a:rPr lang="en-US" sz="3400" dirty="0" smtClean="0">
                <a:latin typeface="Arial" panose="020B0604020202020204" pitchFamily="34" charset="0"/>
                <a:cs typeface="Arial" panose="020B0604020202020204" pitchFamily="34" charset="0"/>
              </a:rPr>
              <a:t> Pre-Release domain (auction domain), closeout </a:t>
            </a:r>
            <a:r>
              <a:rPr lang="en-US" sz="3400" dirty="0" err="1" smtClean="0">
                <a:latin typeface="Arial" panose="020B0604020202020204" pitchFamily="34" charset="0"/>
                <a:cs typeface="Arial" panose="020B0604020202020204" pitchFamily="34" charset="0"/>
              </a:rPr>
              <a:t>dan</a:t>
            </a:r>
            <a:r>
              <a:rPr lang="en-US" sz="3400" dirty="0" smtClean="0">
                <a:latin typeface="Arial" panose="020B0604020202020204" pitchFamily="34" charset="0"/>
                <a:cs typeface="Arial" panose="020B0604020202020204" pitchFamily="34" charset="0"/>
              </a:rPr>
              <a:t> offer domain, pending delete </a:t>
            </a:r>
            <a:r>
              <a:rPr lang="en-US" sz="3400" dirty="0" err="1" smtClean="0">
                <a:latin typeface="Arial" panose="020B0604020202020204" pitchFamily="34" charset="0"/>
                <a:cs typeface="Arial" panose="020B0604020202020204" pitchFamily="34" charset="0"/>
              </a:rPr>
              <a:t>ataupun</a:t>
            </a:r>
            <a:r>
              <a:rPr lang="en-US" sz="3400" dirty="0" smtClean="0">
                <a:latin typeface="Arial" panose="020B0604020202020204" pitchFamily="34" charset="0"/>
                <a:cs typeface="Arial" panose="020B0604020202020204" pitchFamily="34" charset="0"/>
              </a:rPr>
              <a:t> delete domain. </a:t>
            </a:r>
            <a:r>
              <a:rPr lang="en-US" sz="3400" dirty="0" err="1" smtClean="0">
                <a:latin typeface="Arial" panose="020B0604020202020204" pitchFamily="34" charset="0"/>
                <a:cs typeface="Arial" panose="020B0604020202020204" pitchFamily="34" charset="0"/>
              </a:rPr>
              <a:t>Namun</a:t>
            </a:r>
            <a:r>
              <a:rPr lang="en-US" sz="3400" dirty="0" smtClean="0">
                <a:latin typeface="Arial" panose="020B0604020202020204" pitchFamily="34" charset="0"/>
                <a:cs typeface="Arial" panose="020B0604020202020204" pitchFamily="34" charset="0"/>
              </a:rPr>
              <a:t> </a:t>
            </a:r>
            <a:r>
              <a:rPr lang="en-US" sz="3400" dirty="0" err="1" smtClean="0">
                <a:latin typeface="Arial" panose="020B0604020202020204" pitchFamily="34" charset="0"/>
                <a:cs typeface="Arial" panose="020B0604020202020204" pitchFamily="34" charset="0"/>
              </a:rPr>
              <a:t>untuk</a:t>
            </a:r>
            <a:r>
              <a:rPr lang="en-US" sz="3400" dirty="0" smtClean="0">
                <a:latin typeface="Arial" panose="020B0604020202020204" pitchFamily="34" charset="0"/>
                <a:cs typeface="Arial" panose="020B0604020202020204" pitchFamily="34" charset="0"/>
              </a:rPr>
              <a:t> </a:t>
            </a:r>
            <a:r>
              <a:rPr lang="en-US" sz="3400" dirty="0" err="1" smtClean="0">
                <a:latin typeface="Arial" panose="020B0604020202020204" pitchFamily="34" charset="0"/>
                <a:cs typeface="Arial" panose="020B0604020202020204" pitchFamily="34" charset="0"/>
              </a:rPr>
              <a:t>menemukannya</a:t>
            </a:r>
            <a:r>
              <a:rPr lang="en-US" sz="3400" dirty="0" smtClean="0">
                <a:latin typeface="Arial" panose="020B0604020202020204" pitchFamily="34" charset="0"/>
                <a:cs typeface="Arial" panose="020B0604020202020204" pitchFamily="34" charset="0"/>
              </a:rPr>
              <a:t> </a:t>
            </a:r>
            <a:r>
              <a:rPr lang="en-US" sz="3400" dirty="0" err="1" smtClean="0">
                <a:latin typeface="Arial" panose="020B0604020202020204" pitchFamily="34" charset="0"/>
                <a:cs typeface="Arial" panose="020B0604020202020204" pitchFamily="34" charset="0"/>
              </a:rPr>
              <a:t>tetap</a:t>
            </a:r>
            <a:r>
              <a:rPr lang="en-US" sz="3400" dirty="0" smtClean="0">
                <a:latin typeface="Arial" panose="020B0604020202020204" pitchFamily="34" charset="0"/>
                <a:cs typeface="Arial" panose="020B0604020202020204" pitchFamily="34" charset="0"/>
              </a:rPr>
              <a:t> </a:t>
            </a:r>
            <a:r>
              <a:rPr lang="en-US" sz="3400" dirty="0" err="1" smtClean="0">
                <a:latin typeface="Arial" panose="020B0604020202020204" pitchFamily="34" charset="0"/>
                <a:cs typeface="Arial" panose="020B0604020202020204" pitchFamily="34" charset="0"/>
              </a:rPr>
              <a:t>membutuhkan</a:t>
            </a:r>
            <a:r>
              <a:rPr lang="en-US" sz="3400" dirty="0" smtClean="0">
                <a:latin typeface="Arial" panose="020B0604020202020204" pitchFamily="34" charset="0"/>
                <a:cs typeface="Arial" panose="020B0604020202020204" pitchFamily="34" charset="0"/>
              </a:rPr>
              <a:t> tools, </a:t>
            </a:r>
            <a:r>
              <a:rPr lang="en-US" sz="3400" dirty="0" err="1" smtClean="0">
                <a:latin typeface="Arial" panose="020B0604020202020204" pitchFamily="34" charset="0"/>
                <a:cs typeface="Arial" panose="020B0604020202020204" pitchFamily="34" charset="0"/>
              </a:rPr>
              <a:t>beberapa</a:t>
            </a:r>
            <a:r>
              <a:rPr lang="en-US" sz="3400" dirty="0" smtClean="0">
                <a:latin typeface="Arial" panose="020B0604020202020204" pitchFamily="34" charset="0"/>
                <a:cs typeface="Arial" panose="020B0604020202020204" pitchFamily="34" charset="0"/>
              </a:rPr>
              <a:t> tools yang </a:t>
            </a:r>
            <a:r>
              <a:rPr lang="en-US" sz="3400" dirty="0" err="1" smtClean="0">
                <a:latin typeface="Arial" panose="020B0604020202020204" pitchFamily="34" charset="0"/>
                <a:cs typeface="Arial" panose="020B0604020202020204" pitchFamily="34" charset="0"/>
              </a:rPr>
              <a:t>sering</a:t>
            </a:r>
            <a:r>
              <a:rPr lang="en-US" sz="3400" dirty="0" smtClean="0">
                <a:latin typeface="Arial" panose="020B0604020202020204" pitchFamily="34" charset="0"/>
                <a:cs typeface="Arial" panose="020B0604020202020204" pitchFamily="34" charset="0"/>
              </a:rPr>
              <a:t> </a:t>
            </a:r>
            <a:r>
              <a:rPr lang="en-US" sz="3400" dirty="0" err="1" smtClean="0">
                <a:latin typeface="Arial" panose="020B0604020202020204" pitchFamily="34" charset="0"/>
                <a:cs typeface="Arial" panose="020B0604020202020204" pitchFamily="34" charset="0"/>
              </a:rPr>
              <a:t>digunakan</a:t>
            </a:r>
            <a:r>
              <a:rPr lang="en-US" sz="3400" dirty="0" smtClean="0">
                <a:latin typeface="Arial" panose="020B0604020202020204" pitchFamily="34" charset="0"/>
                <a:cs typeface="Arial" panose="020B0604020202020204" pitchFamily="34" charset="0"/>
              </a:rPr>
              <a:t> </a:t>
            </a:r>
            <a:r>
              <a:rPr lang="en-US" sz="3400" dirty="0" err="1" smtClean="0">
                <a:latin typeface="Arial" panose="020B0604020202020204" pitchFamily="34" charset="0"/>
                <a:cs typeface="Arial" panose="020B0604020202020204" pitchFamily="34" charset="0"/>
              </a:rPr>
              <a:t>dalam</a:t>
            </a:r>
            <a:r>
              <a:rPr lang="en-US" sz="3400" dirty="0" smtClean="0">
                <a:latin typeface="Arial" panose="020B0604020202020204" pitchFamily="34" charset="0"/>
                <a:cs typeface="Arial" panose="020B0604020202020204" pitchFamily="34" charset="0"/>
              </a:rPr>
              <a:t> </a:t>
            </a:r>
            <a:r>
              <a:rPr lang="en-US" sz="3400" dirty="0" err="1" smtClean="0">
                <a:latin typeface="Arial" panose="020B0604020202020204" pitchFamily="34" charset="0"/>
                <a:cs typeface="Arial" panose="020B0604020202020204" pitchFamily="34" charset="0"/>
              </a:rPr>
              <a:t>menemukan</a:t>
            </a:r>
            <a:r>
              <a:rPr lang="en-US" sz="3400" dirty="0" smtClean="0">
                <a:latin typeface="Arial" panose="020B0604020202020204" pitchFamily="34" charset="0"/>
                <a:cs typeface="Arial" panose="020B0604020202020204" pitchFamily="34" charset="0"/>
              </a:rPr>
              <a:t> expired domain :</a:t>
            </a:r>
          </a:p>
          <a:p>
            <a:pPr>
              <a:buClr>
                <a:srgbClr val="00B0F0"/>
              </a:buClr>
              <a:buFont typeface="Wingdings" panose="05000000000000000000" pitchFamily="2" charset="2"/>
              <a:buChar char="§"/>
            </a:pPr>
            <a:r>
              <a:rPr lang="en-US" sz="3400" dirty="0" smtClean="0">
                <a:latin typeface="Arial" panose="020B0604020202020204" pitchFamily="34" charset="0"/>
                <a:cs typeface="Arial" panose="020B0604020202020204" pitchFamily="34" charset="0"/>
              </a:rPr>
              <a:t>Expireddomains.net</a:t>
            </a:r>
          </a:p>
          <a:p>
            <a:pPr>
              <a:buClr>
                <a:srgbClr val="00B0F0"/>
              </a:buClr>
              <a:buFont typeface="Wingdings" panose="05000000000000000000" pitchFamily="2" charset="2"/>
              <a:buChar char="§"/>
            </a:pPr>
            <a:r>
              <a:rPr lang="en-US" sz="3400" dirty="0" smtClean="0">
                <a:latin typeface="Arial" panose="020B0604020202020204" pitchFamily="34" charset="0"/>
                <a:cs typeface="Arial" panose="020B0604020202020204" pitchFamily="34" charset="0"/>
              </a:rPr>
              <a:t>freshdrop.com</a:t>
            </a:r>
          </a:p>
          <a:p>
            <a:pPr>
              <a:buClr>
                <a:srgbClr val="00B0F0"/>
              </a:buClr>
              <a:buFont typeface="Wingdings" panose="05000000000000000000" pitchFamily="2" charset="2"/>
              <a:buChar char="§"/>
            </a:pPr>
            <a:r>
              <a:rPr lang="en-US" sz="3400" dirty="0" smtClean="0">
                <a:latin typeface="Arial" panose="020B0604020202020204" pitchFamily="34" charset="0"/>
                <a:cs typeface="Arial" panose="020B0604020202020204" pitchFamily="34" charset="0"/>
              </a:rPr>
              <a:t>DomCop.com</a:t>
            </a:r>
          </a:p>
          <a:p>
            <a:pPr>
              <a:buClr>
                <a:srgbClr val="00B0F0"/>
              </a:buClr>
              <a:buFont typeface="Wingdings" panose="05000000000000000000" pitchFamily="2" charset="2"/>
              <a:buChar char="§"/>
            </a:pPr>
            <a:r>
              <a:rPr lang="en-US" sz="3400" dirty="0" smtClean="0">
                <a:latin typeface="Arial" panose="020B0604020202020204" pitchFamily="34" charset="0"/>
                <a:cs typeface="Arial" panose="020B0604020202020204" pitchFamily="34" charset="0"/>
              </a:rPr>
              <a:t>Moonsy.com/</a:t>
            </a:r>
            <a:r>
              <a:rPr lang="en-US" sz="3400" dirty="0" err="1" smtClean="0">
                <a:latin typeface="Arial" panose="020B0604020202020204" pitchFamily="34" charset="0"/>
                <a:cs typeface="Arial" panose="020B0604020202020204" pitchFamily="34" charset="0"/>
              </a:rPr>
              <a:t>expired_domains</a:t>
            </a:r>
            <a:endParaRPr lang="en-US" sz="3400" dirty="0" smtClean="0">
              <a:latin typeface="Arial" panose="020B0604020202020204" pitchFamily="34" charset="0"/>
              <a:cs typeface="Arial" panose="020B0604020202020204" pitchFamily="34" charset="0"/>
            </a:endParaRPr>
          </a:p>
          <a:p>
            <a:pPr>
              <a:buClr>
                <a:srgbClr val="00B0F0"/>
              </a:buClr>
              <a:buFont typeface="Wingdings" panose="05000000000000000000" pitchFamily="2" charset="2"/>
              <a:buChar char="§"/>
            </a:pPr>
            <a:r>
              <a:rPr lang="en-US" sz="3400" dirty="0" smtClean="0">
                <a:latin typeface="Arial" panose="020B0604020202020204" pitchFamily="34" charset="0"/>
                <a:cs typeface="Arial" panose="020B0604020202020204" pitchFamily="34" charset="0"/>
              </a:rPr>
              <a:t>PrDrop.info</a:t>
            </a:r>
          </a:p>
          <a:p>
            <a:endParaRPr lang="en-US" sz="3400" dirty="0" smtClean="0">
              <a:latin typeface="Arial" panose="020B0604020202020204" pitchFamily="34" charset="0"/>
              <a:cs typeface="Arial" panose="020B0604020202020204" pitchFamily="34" charset="0"/>
            </a:endParaRPr>
          </a:p>
          <a:p>
            <a:pPr marL="0" indent="0">
              <a:buNone/>
            </a:pPr>
            <a:r>
              <a:rPr lang="en-US" sz="3400" dirty="0" smtClean="0">
                <a:latin typeface="Arial" panose="020B0604020202020204" pitchFamily="34" charset="0"/>
                <a:cs typeface="Arial" panose="020B0604020202020204" pitchFamily="34" charset="0"/>
              </a:rPr>
              <a:t>Yang </a:t>
            </a:r>
            <a:r>
              <a:rPr lang="en-US" sz="3400" dirty="0" err="1" smtClean="0">
                <a:latin typeface="Arial" panose="020B0604020202020204" pitchFamily="34" charset="0"/>
                <a:cs typeface="Arial" panose="020B0604020202020204" pitchFamily="34" charset="0"/>
              </a:rPr>
              <a:t>berbayar</a:t>
            </a:r>
            <a:r>
              <a:rPr lang="en-US" sz="3400" dirty="0" smtClean="0">
                <a:latin typeface="Arial" panose="020B0604020202020204" pitchFamily="34" charset="0"/>
                <a:cs typeface="Arial" panose="020B0604020202020204" pitchFamily="34" charset="0"/>
              </a:rPr>
              <a:t> </a:t>
            </a:r>
            <a:r>
              <a:rPr lang="en-US" sz="3400" dirty="0" err="1" smtClean="0">
                <a:latin typeface="Arial" panose="020B0604020202020204" pitchFamily="34" charset="0"/>
                <a:cs typeface="Arial" panose="020B0604020202020204" pitchFamily="34" charset="0"/>
              </a:rPr>
              <a:t>seperti</a:t>
            </a:r>
            <a:r>
              <a:rPr lang="en-US" sz="3400" dirty="0" smtClean="0">
                <a:latin typeface="Arial" panose="020B0604020202020204" pitchFamily="34" charset="0"/>
                <a:cs typeface="Arial" panose="020B0604020202020204" pitchFamily="34" charset="0"/>
              </a:rPr>
              <a:t> :</a:t>
            </a:r>
          </a:p>
          <a:p>
            <a:pPr>
              <a:buClr>
                <a:srgbClr val="00B0F0"/>
              </a:buClr>
              <a:buFont typeface="Wingdings" panose="05000000000000000000" pitchFamily="2" charset="2"/>
              <a:buChar char="§"/>
            </a:pPr>
            <a:r>
              <a:rPr lang="en-US" sz="3400" dirty="0" err="1" smtClean="0">
                <a:latin typeface="Arial" panose="020B0604020202020204" pitchFamily="34" charset="0"/>
                <a:cs typeface="Arial" panose="020B0604020202020204" pitchFamily="34" charset="0"/>
              </a:rPr>
              <a:t>Godaddy</a:t>
            </a:r>
            <a:r>
              <a:rPr lang="en-US" sz="3400" dirty="0" smtClean="0">
                <a:latin typeface="Arial" panose="020B0604020202020204" pitchFamily="34" charset="0"/>
                <a:cs typeface="Arial" panose="020B0604020202020204" pitchFamily="34" charset="0"/>
              </a:rPr>
              <a:t> </a:t>
            </a:r>
            <a:r>
              <a:rPr lang="en-US" sz="3400" dirty="0" err="1" smtClean="0">
                <a:latin typeface="Arial" panose="020B0604020202020204" pitchFamily="34" charset="0"/>
                <a:cs typeface="Arial" panose="020B0604020202020204" pitchFamily="34" charset="0"/>
              </a:rPr>
              <a:t>Aucions</a:t>
            </a:r>
            <a:r>
              <a:rPr lang="en-US" sz="3400" dirty="0" smtClean="0">
                <a:latin typeface="Arial" panose="020B0604020202020204" pitchFamily="34" charset="0"/>
                <a:cs typeface="Arial" panose="020B0604020202020204" pitchFamily="34" charset="0"/>
              </a:rPr>
              <a:t> and marketplace</a:t>
            </a:r>
          </a:p>
          <a:p>
            <a:pPr>
              <a:buClr>
                <a:srgbClr val="00B0F0"/>
              </a:buClr>
              <a:buFont typeface="Wingdings" panose="05000000000000000000" pitchFamily="2" charset="2"/>
              <a:buChar char="§"/>
            </a:pPr>
            <a:r>
              <a:rPr lang="en-US" sz="3400" dirty="0" smtClean="0">
                <a:latin typeface="Arial" panose="020B0604020202020204" pitchFamily="34" charset="0"/>
                <a:cs typeface="Arial" panose="020B0604020202020204" pitchFamily="34" charset="0"/>
              </a:rPr>
              <a:t>DomainPeel.com (Broker Domain PBN)</a:t>
            </a:r>
          </a:p>
          <a:p>
            <a:pPr marL="0" indent="0">
              <a:buNone/>
            </a:pPr>
            <a:endParaRPr lang="en-US" dirty="0">
              <a:latin typeface="Arial" panose="020B0604020202020204" pitchFamily="34" charset="0"/>
              <a:cs typeface="Arial" panose="020B0604020202020204" pitchFamily="34" charset="0"/>
            </a:endParaRPr>
          </a:p>
        </p:txBody>
      </p:sp>
      <p:pic>
        <p:nvPicPr>
          <p:cNvPr id="7170" name="Picture 2" descr="pb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16016" y="3200958"/>
            <a:ext cx="3900492" cy="21842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2"/>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382488" y="548680"/>
            <a:ext cx="504056" cy="504056"/>
          </a:xfrm>
          <a:prstGeom prst="rect">
            <a:avLst/>
          </a:prstGeom>
          <a:noFill/>
          <a:extLst>
            <a:ext uri="{909E8E84-426E-40DD-AFC4-6F175D3DCCD1}">
              <a14:hiddenFill xmlns:a14="http://schemas.microsoft.com/office/drawing/2010/main">
                <a:solidFill>
                  <a:srgbClr val="FFFFFF"/>
                </a:solidFill>
              </a14:hiddenFill>
            </a:ext>
          </a:extLst>
        </p:spPr>
      </p:pic>
      <p:sp>
        <p:nvSpPr>
          <p:cNvPr id="6" name="Title 3"/>
          <p:cNvSpPr txBox="1">
            <a:spLocks/>
          </p:cNvSpPr>
          <p:nvPr/>
        </p:nvSpPr>
        <p:spPr>
          <a:xfrm>
            <a:off x="1030560" y="-99392"/>
            <a:ext cx="6781800" cy="1296144"/>
          </a:xfrm>
          <a:prstGeom prst="rect">
            <a:avLst/>
          </a:prstGeom>
        </p:spPr>
        <p:txBody>
          <a:bodyPr vert="horz" lIns="91440" tIns="45720" rIns="91440" bIns="45720" rtlCol="0" anchor="b" anchorCtr="0">
            <a:normAutofit/>
          </a:bodyPr>
          <a:lstStyle>
            <a:lvl1pPr algn="l" defTabSz="914400" rtl="0" eaLnBrk="1" latinLnBrk="0" hangingPunct="1">
              <a:spcBef>
                <a:spcPct val="0"/>
              </a:spcBef>
              <a:buNone/>
              <a:defRPr sz="54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1600" dirty="0" smtClean="0">
                <a:solidFill>
                  <a:schemeClr val="bg1">
                    <a:lumMod val="50000"/>
                  </a:schemeClr>
                </a:solidFill>
                <a:latin typeface="Arial Narrow" panose="020B0606020202030204" pitchFamily="34" charset="0"/>
                <a:cs typeface="Arial" panose="020B0604020202020204" pitchFamily="34" charset="0"/>
              </a:rPr>
              <a:t>SEO (Search Engine Optimization)</a:t>
            </a:r>
            <a:r>
              <a:rPr lang="en-US" sz="3600" dirty="0" smtClean="0">
                <a:latin typeface="Arial" panose="020B0604020202020204" pitchFamily="34" charset="0"/>
                <a:cs typeface="Arial" panose="020B0604020202020204" pitchFamily="34" charset="0"/>
              </a:rPr>
              <a:t/>
            </a:r>
            <a:br>
              <a:rPr lang="en-US" sz="3600" dirty="0" smtClean="0">
                <a:latin typeface="Arial" panose="020B0604020202020204" pitchFamily="34" charset="0"/>
                <a:cs typeface="Arial" panose="020B0604020202020204" pitchFamily="34" charset="0"/>
              </a:rPr>
            </a:br>
            <a:r>
              <a:rPr lang="en-US" sz="2800" b="1" dirty="0" smtClean="0">
                <a:latin typeface="Arial" panose="020B0604020202020204" pitchFamily="34" charset="0"/>
                <a:cs typeface="Arial" panose="020B0604020202020204" pitchFamily="34" charset="0"/>
              </a:rPr>
              <a:t>Building a PBN</a:t>
            </a:r>
            <a:endParaRPr lang="en-GB" sz="28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926441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9128"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p:cNvSpPr>
            <a:spLocks noGrp="1"/>
          </p:cNvSpPr>
          <p:nvPr>
            <p:ph idx="1"/>
          </p:nvPr>
        </p:nvSpPr>
        <p:spPr>
          <a:xfrm>
            <a:off x="457200" y="1772816"/>
            <a:ext cx="8229600" cy="4320480"/>
          </a:xfrm>
        </p:spPr>
        <p:txBody>
          <a:bodyPr>
            <a:noAutofit/>
          </a:bodyPr>
          <a:lstStyle/>
          <a:p>
            <a:pPr marL="0" indent="0">
              <a:spcBef>
                <a:spcPts val="0"/>
              </a:spcBef>
              <a:buNone/>
            </a:pPr>
            <a:r>
              <a:rPr lang="en-US" sz="1400" b="1" dirty="0" err="1" smtClean="0">
                <a:latin typeface="Arial" panose="020B0604020202020204" pitchFamily="34" charset="0"/>
                <a:cs typeface="Arial" panose="020B0604020202020204" pitchFamily="34" charset="0"/>
              </a:rPr>
              <a:t>Untuk</a:t>
            </a:r>
            <a:r>
              <a:rPr lang="en-US" sz="1400" b="1" dirty="0" smtClean="0">
                <a:latin typeface="Arial" panose="020B0604020202020204" pitchFamily="34" charset="0"/>
                <a:cs typeface="Arial" panose="020B0604020202020204" pitchFamily="34" charset="0"/>
              </a:rPr>
              <a:t> PR </a:t>
            </a:r>
            <a:r>
              <a:rPr lang="en-US" sz="1400" b="1" dirty="0" err="1" smtClean="0">
                <a:latin typeface="Arial" panose="020B0604020202020204" pitchFamily="34" charset="0"/>
                <a:cs typeface="Arial" panose="020B0604020202020204" pitchFamily="34" charset="0"/>
              </a:rPr>
              <a:t>cari</a:t>
            </a:r>
            <a:r>
              <a:rPr lang="en-US" sz="1400" b="1" dirty="0" smtClean="0">
                <a:latin typeface="Arial" panose="020B0604020202020204" pitchFamily="34" charset="0"/>
                <a:cs typeface="Arial" panose="020B0604020202020204" pitchFamily="34" charset="0"/>
              </a:rPr>
              <a:t> </a:t>
            </a:r>
            <a:r>
              <a:rPr lang="en-US" sz="1400" b="1" dirty="0" err="1" smtClean="0">
                <a:latin typeface="Arial" panose="020B0604020202020204" pitchFamily="34" charset="0"/>
                <a:cs typeface="Arial" panose="020B0604020202020204" pitchFamily="34" charset="0"/>
              </a:rPr>
              <a:t>yg</a:t>
            </a:r>
            <a:r>
              <a:rPr lang="en-US" sz="1400" b="1" dirty="0" smtClean="0">
                <a:latin typeface="Arial" panose="020B0604020202020204" pitchFamily="34" charset="0"/>
                <a:cs typeface="Arial" panose="020B0604020202020204" pitchFamily="34" charset="0"/>
              </a:rPr>
              <a:t> </a:t>
            </a:r>
            <a:r>
              <a:rPr lang="en-US" sz="1400" b="1" dirty="0" err="1" smtClean="0">
                <a:latin typeface="Arial" panose="020B0604020202020204" pitchFamily="34" charset="0"/>
                <a:cs typeface="Arial" panose="020B0604020202020204" pitchFamily="34" charset="0"/>
              </a:rPr>
              <a:t>diatas</a:t>
            </a:r>
            <a:r>
              <a:rPr lang="en-US" sz="1400" b="1" dirty="0" smtClean="0">
                <a:latin typeface="Arial" panose="020B0604020202020204" pitchFamily="34" charset="0"/>
                <a:cs typeface="Arial" panose="020B0604020202020204" pitchFamily="34" charset="0"/>
              </a:rPr>
              <a:t> PR2 </a:t>
            </a:r>
            <a:r>
              <a:rPr lang="en-US" sz="1400" b="1" dirty="0" err="1" smtClean="0">
                <a:latin typeface="Arial" panose="020B0604020202020204" pitchFamily="34" charset="0"/>
                <a:cs typeface="Arial" panose="020B0604020202020204" pitchFamily="34" charset="0"/>
              </a:rPr>
              <a:t>dengan</a:t>
            </a:r>
            <a:r>
              <a:rPr lang="en-US" sz="1400" b="1" dirty="0" smtClean="0">
                <a:latin typeface="Arial" panose="020B0604020202020204" pitchFamily="34" charset="0"/>
                <a:cs typeface="Arial" panose="020B0604020202020204" pitchFamily="34" charset="0"/>
              </a:rPr>
              <a:t> aged domain </a:t>
            </a:r>
            <a:r>
              <a:rPr lang="en-US" sz="1400" b="1" dirty="0" err="1" smtClean="0">
                <a:latin typeface="Arial" panose="020B0604020202020204" pitchFamily="34" charset="0"/>
                <a:cs typeface="Arial" panose="020B0604020202020204" pitchFamily="34" charset="0"/>
              </a:rPr>
              <a:t>diatas</a:t>
            </a:r>
            <a:r>
              <a:rPr lang="en-US" sz="1400" b="1" dirty="0" smtClean="0">
                <a:latin typeface="Arial" panose="020B0604020202020204" pitchFamily="34" charset="0"/>
                <a:cs typeface="Arial" panose="020B0604020202020204" pitchFamily="34" charset="0"/>
              </a:rPr>
              <a:t> 1 </a:t>
            </a:r>
            <a:r>
              <a:rPr lang="en-US" sz="1400" b="1" dirty="0" err="1" smtClean="0">
                <a:latin typeface="Arial" panose="020B0604020202020204" pitchFamily="34" charset="0"/>
                <a:cs typeface="Arial" panose="020B0604020202020204" pitchFamily="34" charset="0"/>
              </a:rPr>
              <a:t>tahun</a:t>
            </a:r>
            <a:r>
              <a:rPr lang="en-US" sz="1400" b="1" dirty="0" smtClean="0">
                <a:latin typeface="Arial" panose="020B0604020202020204" pitchFamily="34" charset="0"/>
                <a:cs typeface="Arial" panose="020B0604020202020204" pitchFamily="34" charset="0"/>
              </a:rPr>
              <a:t>. </a:t>
            </a:r>
          </a:p>
          <a:p>
            <a:pPr marL="0" indent="0">
              <a:spcBef>
                <a:spcPts val="0"/>
              </a:spcBef>
              <a:buNone/>
            </a:pPr>
            <a:endParaRPr lang="en-US" sz="1400" dirty="0" smtClean="0">
              <a:latin typeface="Arial" panose="020B0604020202020204" pitchFamily="34" charset="0"/>
              <a:cs typeface="Arial" panose="020B0604020202020204" pitchFamily="34" charset="0"/>
            </a:endParaRPr>
          </a:p>
          <a:p>
            <a:pPr marL="0" indent="0">
              <a:spcBef>
                <a:spcPts val="0"/>
              </a:spcBef>
              <a:buNone/>
            </a:pPr>
            <a:r>
              <a:rPr lang="en-US" sz="1400" b="1" dirty="0" smtClean="0">
                <a:latin typeface="Arial" panose="020B0604020202020204" pitchFamily="34" charset="0"/>
                <a:cs typeface="Arial" panose="020B0604020202020204" pitchFamily="34" charset="0"/>
              </a:rPr>
              <a:t>Hal2 </a:t>
            </a:r>
            <a:r>
              <a:rPr lang="en-US" sz="1400" b="1" dirty="0" err="1" smtClean="0">
                <a:latin typeface="Arial" panose="020B0604020202020204" pitchFamily="34" charset="0"/>
                <a:cs typeface="Arial" panose="020B0604020202020204" pitchFamily="34" charset="0"/>
              </a:rPr>
              <a:t>yg</a:t>
            </a:r>
            <a:r>
              <a:rPr lang="en-US" sz="1400" b="1" dirty="0" smtClean="0">
                <a:latin typeface="Arial" panose="020B0604020202020204" pitchFamily="34" charset="0"/>
                <a:cs typeface="Arial" panose="020B0604020202020204" pitchFamily="34" charset="0"/>
              </a:rPr>
              <a:t> </a:t>
            </a:r>
            <a:r>
              <a:rPr lang="en-US" sz="1400" b="1" dirty="0" err="1" smtClean="0">
                <a:latin typeface="Arial" panose="020B0604020202020204" pitchFamily="34" charset="0"/>
                <a:cs typeface="Arial" panose="020B0604020202020204" pitchFamily="34" charset="0"/>
              </a:rPr>
              <a:t>perlu</a:t>
            </a:r>
            <a:r>
              <a:rPr lang="en-US" sz="1400" b="1" dirty="0" smtClean="0">
                <a:latin typeface="Arial" panose="020B0604020202020204" pitchFamily="34" charset="0"/>
                <a:cs typeface="Arial" panose="020B0604020202020204" pitchFamily="34" charset="0"/>
              </a:rPr>
              <a:t> </a:t>
            </a:r>
            <a:r>
              <a:rPr lang="en-US" sz="1400" b="1" dirty="0" err="1" smtClean="0">
                <a:latin typeface="Arial" panose="020B0604020202020204" pitchFamily="34" charset="0"/>
                <a:cs typeface="Arial" panose="020B0604020202020204" pitchFamily="34" charset="0"/>
              </a:rPr>
              <a:t>Anda</a:t>
            </a:r>
            <a:r>
              <a:rPr lang="en-US" sz="1400" b="1" dirty="0" smtClean="0">
                <a:latin typeface="Arial" panose="020B0604020202020204" pitchFamily="34" charset="0"/>
                <a:cs typeface="Arial" panose="020B0604020202020204" pitchFamily="34" charset="0"/>
              </a:rPr>
              <a:t> </a:t>
            </a:r>
            <a:r>
              <a:rPr lang="en-US" sz="1400" b="1" dirty="0" err="1" smtClean="0">
                <a:latin typeface="Arial" panose="020B0604020202020204" pitchFamily="34" charset="0"/>
                <a:cs typeface="Arial" panose="020B0604020202020204" pitchFamily="34" charset="0"/>
              </a:rPr>
              <a:t>cek</a:t>
            </a:r>
            <a:r>
              <a:rPr lang="en-US" sz="1400" b="1" dirty="0" smtClean="0">
                <a:latin typeface="Arial" panose="020B0604020202020204" pitchFamily="34" charset="0"/>
                <a:cs typeface="Arial" panose="020B0604020202020204" pitchFamily="34" charset="0"/>
              </a:rPr>
              <a:t> list </a:t>
            </a:r>
            <a:r>
              <a:rPr lang="en-US" sz="1400" b="1" dirty="0" err="1" smtClean="0">
                <a:latin typeface="Arial" panose="020B0604020202020204" pitchFamily="34" charset="0"/>
                <a:cs typeface="Arial" panose="020B0604020202020204" pitchFamily="34" charset="0"/>
              </a:rPr>
              <a:t>setelah</a:t>
            </a:r>
            <a:r>
              <a:rPr lang="en-US" sz="1400" b="1" dirty="0" smtClean="0">
                <a:latin typeface="Arial" panose="020B0604020202020204" pitchFamily="34" charset="0"/>
                <a:cs typeface="Arial" panose="020B0604020202020204" pitchFamily="34" charset="0"/>
              </a:rPr>
              <a:t> </a:t>
            </a:r>
            <a:r>
              <a:rPr lang="en-US" sz="1400" b="1" dirty="0" err="1" smtClean="0">
                <a:latin typeface="Arial" panose="020B0604020202020204" pitchFamily="34" charset="0"/>
                <a:cs typeface="Arial" panose="020B0604020202020204" pitchFamily="34" charset="0"/>
              </a:rPr>
              <a:t>itu</a:t>
            </a:r>
            <a:r>
              <a:rPr lang="en-US" sz="1400" b="1" dirty="0" smtClean="0">
                <a:latin typeface="Arial" panose="020B0604020202020204" pitchFamily="34" charset="0"/>
                <a:cs typeface="Arial" panose="020B0604020202020204" pitchFamily="34" charset="0"/>
              </a:rPr>
              <a:t>:</a:t>
            </a:r>
            <a:endParaRPr lang="en-US" sz="1400" dirty="0" smtClean="0">
              <a:latin typeface="Arial" panose="020B0604020202020204" pitchFamily="34" charset="0"/>
              <a:cs typeface="Arial" panose="020B0604020202020204" pitchFamily="34" charset="0"/>
            </a:endParaRPr>
          </a:p>
          <a:p>
            <a:pPr marL="0" indent="0">
              <a:spcBef>
                <a:spcPts val="0"/>
              </a:spcBef>
              <a:buNone/>
            </a:pPr>
            <a:r>
              <a:rPr lang="en-US" sz="1400" dirty="0" smtClean="0">
                <a:latin typeface="Arial" panose="020B0604020202020204" pitchFamily="34" charset="0"/>
                <a:cs typeface="Arial" panose="020B0604020202020204" pitchFamily="34" charset="0"/>
              </a:rPr>
              <a:t>Backlinks Profile</a:t>
            </a:r>
          </a:p>
          <a:p>
            <a:pPr marL="0" indent="0">
              <a:spcBef>
                <a:spcPts val="0"/>
              </a:spcBef>
              <a:buNone/>
            </a:pPr>
            <a:r>
              <a:rPr lang="en-US" sz="1400" dirty="0" smtClean="0">
                <a:latin typeface="Arial" panose="020B0604020202020204" pitchFamily="34" charset="0"/>
                <a:cs typeface="Arial" panose="020B0604020202020204" pitchFamily="34" charset="0"/>
              </a:rPr>
              <a:t>No backlinks = No PR</a:t>
            </a:r>
          </a:p>
          <a:p>
            <a:pPr marL="0" indent="0">
              <a:spcBef>
                <a:spcPts val="0"/>
              </a:spcBef>
              <a:buNone/>
            </a:pPr>
            <a:r>
              <a:rPr lang="en-US" sz="1400" dirty="0" err="1" smtClean="0">
                <a:latin typeface="Arial" panose="020B0604020202020204" pitchFamily="34" charset="0"/>
                <a:cs typeface="Arial" panose="020B0604020202020204" pitchFamily="34" charset="0"/>
              </a:rPr>
              <a:t>Gunakan</a:t>
            </a:r>
            <a:r>
              <a:rPr lang="en-US" sz="1400" dirty="0" smtClean="0">
                <a:latin typeface="Arial" panose="020B0604020202020204" pitchFamily="34" charset="0"/>
                <a:cs typeface="Arial" panose="020B0604020202020204" pitchFamily="34" charset="0"/>
              </a:rPr>
              <a:t> tools </a:t>
            </a:r>
            <a:r>
              <a:rPr lang="en-US" sz="1400" dirty="0" err="1" smtClean="0">
                <a:latin typeface="Arial" panose="020B0604020202020204" pitchFamily="34" charset="0"/>
                <a:cs typeface="Arial" panose="020B0604020202020204" pitchFamily="34" charset="0"/>
              </a:rPr>
              <a:t>seperti</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ahrefs</a:t>
            </a:r>
            <a:r>
              <a:rPr lang="en-US" sz="1400" dirty="0" smtClean="0">
                <a:latin typeface="Arial" panose="020B0604020202020204" pitchFamily="34" charset="0"/>
                <a:cs typeface="Arial" panose="020B0604020202020204" pitchFamily="34" charset="0"/>
              </a:rPr>
              <a:t> / majestic </a:t>
            </a:r>
            <a:r>
              <a:rPr lang="en-US" sz="1400" dirty="0" err="1" smtClean="0">
                <a:latin typeface="Arial" panose="020B0604020202020204" pitchFamily="34" charset="0"/>
                <a:cs typeface="Arial" panose="020B0604020202020204" pitchFamily="34" charset="0"/>
              </a:rPr>
              <a:t>seo</a:t>
            </a:r>
            <a:r>
              <a:rPr lang="en-US" sz="1400" dirty="0" smtClean="0">
                <a:latin typeface="Arial" panose="020B0604020202020204" pitchFamily="34" charset="0"/>
                <a:cs typeface="Arial" panose="020B0604020202020204" pitchFamily="34" charset="0"/>
              </a:rPr>
              <a:t> / </a:t>
            </a:r>
            <a:r>
              <a:rPr lang="en-US" sz="1400" dirty="0" err="1" smtClean="0">
                <a:latin typeface="Arial" panose="020B0604020202020204" pitchFamily="34" charset="0"/>
                <a:cs typeface="Arial" panose="020B0604020202020204" pitchFamily="34" charset="0"/>
              </a:rPr>
              <a:t>webmeup</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untuk</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cek</a:t>
            </a:r>
            <a:r>
              <a:rPr lang="en-US" sz="1400" dirty="0" smtClean="0">
                <a:latin typeface="Arial" panose="020B0604020202020204" pitchFamily="34" charset="0"/>
                <a:cs typeface="Arial" panose="020B0604020202020204" pitchFamily="34" charset="0"/>
              </a:rPr>
              <a:t> backlinks. </a:t>
            </a:r>
            <a:r>
              <a:rPr lang="en-US" sz="1400" dirty="0" err="1" smtClean="0">
                <a:latin typeface="Arial" panose="020B0604020202020204" pitchFamily="34" charset="0"/>
                <a:cs typeface="Arial" panose="020B0604020202020204" pitchFamily="34" charset="0"/>
              </a:rPr>
              <a:t>Berapa</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banyaknya</a:t>
            </a:r>
            <a:r>
              <a:rPr lang="en-US" sz="1400" dirty="0" smtClean="0">
                <a:latin typeface="Arial" panose="020B0604020202020204" pitchFamily="34" charset="0"/>
                <a:cs typeface="Arial" panose="020B0604020202020204" pitchFamily="34" charset="0"/>
              </a:rPr>
              <a:t> backlinks </a:t>
            </a:r>
            <a:r>
              <a:rPr lang="en-US" sz="1400" dirty="0" err="1" smtClean="0">
                <a:latin typeface="Arial" panose="020B0604020202020204" pitchFamily="34" charset="0"/>
                <a:cs typeface="Arial" panose="020B0604020202020204" pitchFamily="34" charset="0"/>
              </a:rPr>
              <a:t>itu</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bukan</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menjadi</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tolok</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ukur</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kalo</a:t>
            </a:r>
            <a:r>
              <a:rPr lang="en-US" sz="1400" dirty="0" smtClean="0">
                <a:latin typeface="Arial" panose="020B0604020202020204" pitchFamily="34" charset="0"/>
                <a:cs typeface="Arial" panose="020B0604020202020204" pitchFamily="34" charset="0"/>
              </a:rPr>
              <a:t> BP </a:t>
            </a:r>
            <a:r>
              <a:rPr lang="en-US" sz="1400" dirty="0" err="1" smtClean="0">
                <a:latin typeface="Arial" panose="020B0604020202020204" pitchFamily="34" charset="0"/>
                <a:cs typeface="Arial" panose="020B0604020202020204" pitchFamily="34" charset="0"/>
              </a:rPr>
              <a:t>nya</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bagus</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gan</a:t>
            </a:r>
            <a:r>
              <a:rPr lang="en-US" sz="1400" dirty="0" smtClean="0">
                <a:latin typeface="Arial" panose="020B0604020202020204" pitchFamily="34" charset="0"/>
                <a:cs typeface="Arial" panose="020B0604020202020204" pitchFamily="34" charset="0"/>
              </a:rPr>
              <a:t>. </a:t>
            </a:r>
          </a:p>
          <a:p>
            <a:pPr marL="0" indent="0">
              <a:spcBef>
                <a:spcPts val="0"/>
              </a:spcBef>
              <a:buNone/>
            </a:pPr>
            <a:endParaRPr lang="en-US" sz="1400" dirty="0">
              <a:latin typeface="Arial" panose="020B0604020202020204" pitchFamily="34" charset="0"/>
              <a:cs typeface="Arial" panose="020B0604020202020204" pitchFamily="34" charset="0"/>
            </a:endParaRPr>
          </a:p>
          <a:p>
            <a:pPr marL="0" indent="0">
              <a:spcBef>
                <a:spcPts val="0"/>
              </a:spcBef>
              <a:buNone/>
            </a:pPr>
            <a:r>
              <a:rPr lang="en-US" sz="1400" b="1" dirty="0" smtClean="0">
                <a:latin typeface="Arial" panose="020B0604020202020204" pitchFamily="34" charset="0"/>
                <a:cs typeface="Arial" panose="020B0604020202020204" pitchFamily="34" charset="0"/>
              </a:rPr>
              <a:t>It's all about QUALITY over quantity! </a:t>
            </a:r>
            <a:r>
              <a:rPr lang="en-US" sz="1400" b="1" dirty="0">
                <a:latin typeface="Arial" panose="020B0604020202020204" pitchFamily="34" charset="0"/>
                <a:cs typeface="Arial" panose="020B0604020202020204" pitchFamily="34" charset="0"/>
              </a:rPr>
              <a:t> </a:t>
            </a:r>
            <a:r>
              <a:rPr lang="en-US" sz="1400" b="1" dirty="0" smtClean="0">
                <a:latin typeface="Arial" panose="020B0604020202020204" pitchFamily="34" charset="0"/>
                <a:cs typeface="Arial" panose="020B0604020202020204" pitchFamily="34" charset="0"/>
              </a:rPr>
              <a:t>Yang </a:t>
            </a:r>
            <a:r>
              <a:rPr lang="en-US" sz="1400" b="1" dirty="0" err="1" smtClean="0">
                <a:latin typeface="Arial" panose="020B0604020202020204" pitchFamily="34" charset="0"/>
                <a:cs typeface="Arial" panose="020B0604020202020204" pitchFamily="34" charset="0"/>
              </a:rPr>
              <a:t>perlu</a:t>
            </a:r>
            <a:r>
              <a:rPr lang="en-US" sz="1400" b="1" dirty="0" smtClean="0">
                <a:latin typeface="Arial" panose="020B0604020202020204" pitchFamily="34" charset="0"/>
                <a:cs typeface="Arial" panose="020B0604020202020204" pitchFamily="34" charset="0"/>
              </a:rPr>
              <a:t> </a:t>
            </a:r>
            <a:r>
              <a:rPr lang="en-US" sz="1400" b="1" dirty="0" err="1" smtClean="0">
                <a:latin typeface="Arial" panose="020B0604020202020204" pitchFamily="34" charset="0"/>
                <a:cs typeface="Arial" panose="020B0604020202020204" pitchFamily="34" charset="0"/>
              </a:rPr>
              <a:t>dihindari</a:t>
            </a:r>
            <a:r>
              <a:rPr lang="en-US" sz="1400" b="1" dirty="0" smtClean="0">
                <a:latin typeface="Arial" panose="020B0604020202020204" pitchFamily="34" charset="0"/>
                <a:cs typeface="Arial" panose="020B0604020202020204" pitchFamily="34" charset="0"/>
              </a:rPr>
              <a:t>:</a:t>
            </a:r>
          </a:p>
          <a:p>
            <a:pPr marL="0" indent="0">
              <a:spcBef>
                <a:spcPts val="0"/>
              </a:spcBef>
              <a:buNone/>
            </a:pP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Spammy</a:t>
            </a:r>
            <a:r>
              <a:rPr lang="en-US" sz="1400" dirty="0" smtClean="0">
                <a:latin typeface="Arial" panose="020B0604020202020204" pitchFamily="34" charset="0"/>
                <a:cs typeface="Arial" panose="020B0604020202020204" pitchFamily="34" charset="0"/>
              </a:rPr>
              <a:t> blog comments</a:t>
            </a:r>
          </a:p>
          <a:p>
            <a:pPr marL="0" indent="0">
              <a:spcBef>
                <a:spcPts val="0"/>
              </a:spcBef>
              <a:buNone/>
            </a:pPr>
            <a:r>
              <a:rPr lang="en-US" sz="1400" dirty="0" smtClean="0">
                <a:latin typeface="Arial" panose="020B0604020202020204" pitchFamily="34" charset="0"/>
                <a:cs typeface="Arial" panose="020B0604020202020204" pitchFamily="34" charset="0"/>
              </a:rPr>
              <a:t>- Bad links &amp; Anchor text: </a:t>
            </a:r>
            <a:r>
              <a:rPr lang="en-US" sz="1400" dirty="0" err="1" smtClean="0">
                <a:latin typeface="Arial" panose="020B0604020202020204" pitchFamily="34" charset="0"/>
                <a:cs typeface="Arial" panose="020B0604020202020204" pitchFamily="34" charset="0"/>
              </a:rPr>
              <a:t>pharma</a:t>
            </a:r>
            <a:r>
              <a:rPr lang="en-US" sz="1400" dirty="0" smtClean="0">
                <a:latin typeface="Arial" panose="020B0604020202020204" pitchFamily="34" charset="0"/>
                <a:cs typeface="Arial" panose="020B0604020202020204" pitchFamily="34" charset="0"/>
              </a:rPr>
              <a:t> / gambling / adult / porn / </a:t>
            </a:r>
            <a:r>
              <a:rPr lang="en-US" sz="1400" dirty="0" err="1" smtClean="0">
                <a:latin typeface="Arial" panose="020B0604020202020204" pitchFamily="34" charset="0"/>
                <a:cs typeface="Arial" panose="020B0604020202020204" pitchFamily="34" charset="0"/>
              </a:rPr>
              <a:t>viagra</a:t>
            </a:r>
            <a:endParaRPr lang="en-US" sz="1400" dirty="0" smtClean="0">
              <a:latin typeface="Arial" panose="020B0604020202020204" pitchFamily="34" charset="0"/>
              <a:cs typeface="Arial" panose="020B0604020202020204" pitchFamily="34" charset="0"/>
            </a:endParaRPr>
          </a:p>
          <a:p>
            <a:pPr marL="0" indent="0">
              <a:spcBef>
                <a:spcPts val="0"/>
              </a:spcBef>
              <a:buNone/>
            </a:pPr>
            <a:r>
              <a:rPr lang="en-US" sz="1400" dirty="0" smtClean="0">
                <a:latin typeface="Arial" panose="020B0604020202020204" pitchFamily="34" charset="0"/>
                <a:cs typeface="Arial" panose="020B0604020202020204" pitchFamily="34" charset="0"/>
              </a:rPr>
              <a:t>- Site wide links: link </a:t>
            </a:r>
            <a:r>
              <a:rPr lang="en-US" sz="1400" dirty="0" err="1" smtClean="0">
                <a:latin typeface="Arial" panose="020B0604020202020204" pitchFamily="34" charset="0"/>
                <a:cs typeface="Arial" panose="020B0604020202020204" pitchFamily="34" charset="0"/>
              </a:rPr>
              <a:t>pada</a:t>
            </a:r>
            <a:r>
              <a:rPr lang="en-US" sz="1400" dirty="0" smtClean="0">
                <a:latin typeface="Arial" panose="020B0604020202020204" pitchFamily="34" charset="0"/>
                <a:cs typeface="Arial" panose="020B0604020202020204" pitchFamily="34" charset="0"/>
              </a:rPr>
              <a:t> footer</a:t>
            </a:r>
          </a:p>
          <a:p>
            <a:pPr marL="0" indent="0">
              <a:spcBef>
                <a:spcPts val="0"/>
              </a:spcBef>
              <a:buNone/>
            </a:pPr>
            <a:endParaRPr lang="en-US" sz="1400" dirty="0" smtClean="0">
              <a:latin typeface="Arial" panose="020B0604020202020204" pitchFamily="34" charset="0"/>
              <a:cs typeface="Arial" panose="020B0604020202020204" pitchFamily="34" charset="0"/>
            </a:endParaRPr>
          </a:p>
          <a:p>
            <a:pPr marL="0" indent="0">
              <a:spcBef>
                <a:spcPts val="0"/>
              </a:spcBef>
              <a:buNone/>
            </a:pPr>
            <a:r>
              <a:rPr lang="en-US" sz="1400" b="1" dirty="0" smtClean="0">
                <a:latin typeface="Arial" panose="020B0604020202020204" pitchFamily="34" charset="0"/>
                <a:cs typeface="Arial" panose="020B0604020202020204" pitchFamily="34" charset="0"/>
              </a:rPr>
              <a:t>DA/PA</a:t>
            </a:r>
          </a:p>
          <a:p>
            <a:pPr marL="0" indent="0">
              <a:spcBef>
                <a:spcPts val="0"/>
              </a:spcBef>
              <a:buNone/>
            </a:pPr>
            <a:r>
              <a:rPr lang="en-US" sz="1400" dirty="0" err="1" smtClean="0">
                <a:latin typeface="Arial" panose="020B0604020202020204" pitchFamily="34" charset="0"/>
                <a:cs typeface="Arial" panose="020B0604020202020204" pitchFamily="34" charset="0"/>
              </a:rPr>
              <a:t>Semua</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yg</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diatas</a:t>
            </a:r>
            <a:r>
              <a:rPr lang="en-US" sz="1400" dirty="0" smtClean="0">
                <a:latin typeface="Arial" panose="020B0604020202020204" pitchFamily="34" charset="0"/>
                <a:cs typeface="Arial" panose="020B0604020202020204" pitchFamily="34" charset="0"/>
              </a:rPr>
              <a:t> 20 is good. </a:t>
            </a:r>
            <a:r>
              <a:rPr lang="en-US" sz="1400" dirty="0" err="1" smtClean="0">
                <a:latin typeface="Arial" panose="020B0604020202020204" pitchFamily="34" charset="0"/>
                <a:cs typeface="Arial" panose="020B0604020202020204" pitchFamily="34" charset="0"/>
              </a:rPr>
              <a:t>Gunakan</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addon</a:t>
            </a:r>
            <a:r>
              <a:rPr lang="en-US" sz="1400" dirty="0" smtClean="0">
                <a:latin typeface="Arial" panose="020B0604020202020204" pitchFamily="34" charset="0"/>
                <a:cs typeface="Arial" panose="020B0604020202020204" pitchFamily="34" charset="0"/>
              </a:rPr>
              <a:t>/extension </a:t>
            </a:r>
            <a:r>
              <a:rPr lang="en-US" sz="1400" dirty="0" err="1" smtClean="0">
                <a:latin typeface="Arial" panose="020B0604020202020204" pitchFamily="34" charset="0"/>
                <a:cs typeface="Arial" panose="020B0604020202020204" pitchFamily="34" charset="0"/>
              </a:rPr>
              <a:t>Moz</a:t>
            </a:r>
            <a:r>
              <a:rPr lang="en-US" sz="1400" dirty="0" smtClean="0">
                <a:latin typeface="Arial" panose="020B0604020202020204" pitchFamily="34" charset="0"/>
                <a:cs typeface="Arial" panose="020B0604020202020204" pitchFamily="34" charset="0"/>
              </a:rPr>
              <a:t> bar </a:t>
            </a:r>
            <a:r>
              <a:rPr lang="en-US" sz="1400" dirty="0" err="1" smtClean="0">
                <a:latin typeface="Arial" panose="020B0604020202020204" pitchFamily="34" charset="0"/>
                <a:cs typeface="Arial" panose="020B0604020202020204" pitchFamily="34" charset="0"/>
              </a:rPr>
              <a:t>untuk</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cek</a:t>
            </a:r>
            <a:r>
              <a:rPr lang="en-US" sz="1400" dirty="0" smtClean="0">
                <a:latin typeface="Arial" panose="020B0604020202020204" pitchFamily="34" charset="0"/>
                <a:cs typeface="Arial" panose="020B0604020202020204" pitchFamily="34" charset="0"/>
              </a:rPr>
              <a:t> DA/PA.</a:t>
            </a:r>
          </a:p>
          <a:p>
            <a:pPr marL="0" indent="0">
              <a:spcBef>
                <a:spcPts val="0"/>
              </a:spcBef>
              <a:buNone/>
            </a:pPr>
            <a:endParaRPr lang="en-US" sz="1400" dirty="0" smtClean="0">
              <a:latin typeface="Arial" panose="020B0604020202020204" pitchFamily="34" charset="0"/>
              <a:cs typeface="Arial" panose="020B0604020202020204" pitchFamily="34" charset="0"/>
            </a:endParaRPr>
          </a:p>
          <a:p>
            <a:pPr marL="0" indent="0">
              <a:spcBef>
                <a:spcPts val="0"/>
              </a:spcBef>
              <a:buNone/>
            </a:pPr>
            <a:r>
              <a:rPr lang="en-US" sz="1400" b="1" dirty="0" smtClean="0">
                <a:latin typeface="Arial" panose="020B0604020202020204" pitchFamily="34" charset="0"/>
                <a:cs typeface="Arial" panose="020B0604020202020204" pitchFamily="34" charset="0"/>
              </a:rPr>
              <a:t>Dropped Domains</a:t>
            </a:r>
          </a:p>
          <a:p>
            <a:pPr marL="0" indent="0">
              <a:spcBef>
                <a:spcPts val="0"/>
              </a:spcBef>
              <a:buNone/>
            </a:pPr>
            <a:r>
              <a:rPr lang="en-US" sz="1400" dirty="0" err="1" smtClean="0">
                <a:latin typeface="Arial" panose="020B0604020202020204" pitchFamily="34" charset="0"/>
                <a:cs typeface="Arial" panose="020B0604020202020204" pitchFamily="34" charset="0"/>
              </a:rPr>
              <a:t>Hindari</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membeli</a:t>
            </a:r>
            <a:r>
              <a:rPr lang="en-US" sz="1400" dirty="0" smtClean="0">
                <a:latin typeface="Arial" panose="020B0604020202020204" pitchFamily="34" charset="0"/>
                <a:cs typeface="Arial" panose="020B0604020202020204" pitchFamily="34" charset="0"/>
              </a:rPr>
              <a:t> domain yang </a:t>
            </a:r>
            <a:r>
              <a:rPr lang="en-US" sz="1400" dirty="0" err="1" smtClean="0">
                <a:latin typeface="Arial" panose="020B0604020202020204" pitchFamily="34" charset="0"/>
                <a:cs typeface="Arial" panose="020B0604020202020204" pitchFamily="34" charset="0"/>
              </a:rPr>
              <a:t>sudah</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pernah</a:t>
            </a:r>
            <a:r>
              <a:rPr lang="en-US" sz="1400" dirty="0" smtClean="0">
                <a:latin typeface="Arial" panose="020B0604020202020204" pitchFamily="34" charset="0"/>
                <a:cs typeface="Arial" panose="020B0604020202020204" pitchFamily="34" charset="0"/>
              </a:rPr>
              <a:t> drop </a:t>
            </a:r>
            <a:r>
              <a:rPr lang="en-US" sz="1400" dirty="0" err="1" smtClean="0">
                <a:latin typeface="Arial" panose="020B0604020202020204" pitchFamily="34" charset="0"/>
                <a:cs typeface="Arial" panose="020B0604020202020204" pitchFamily="34" charset="0"/>
              </a:rPr>
              <a:t>lebih</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dari</a:t>
            </a:r>
            <a:r>
              <a:rPr lang="en-US" sz="1400" dirty="0" smtClean="0">
                <a:latin typeface="Arial" panose="020B0604020202020204" pitchFamily="34" charset="0"/>
                <a:cs typeface="Arial" panose="020B0604020202020204" pitchFamily="34" charset="0"/>
              </a:rPr>
              <a:t> 2 kali. Why? </a:t>
            </a:r>
            <a:r>
              <a:rPr lang="en-US" sz="1400" dirty="0" err="1" smtClean="0">
                <a:latin typeface="Arial" panose="020B0604020202020204" pitchFamily="34" charset="0"/>
                <a:cs typeface="Arial" panose="020B0604020202020204" pitchFamily="34" charset="0"/>
              </a:rPr>
              <a:t>tidak</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bagus</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dari</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segi</a:t>
            </a:r>
            <a:r>
              <a:rPr lang="en-US" sz="1400" dirty="0" smtClean="0">
                <a:latin typeface="Arial" panose="020B0604020202020204" pitchFamily="34" charset="0"/>
                <a:cs typeface="Arial" panose="020B0604020202020204" pitchFamily="34" charset="0"/>
              </a:rPr>
              <a:t> SEO. </a:t>
            </a:r>
            <a:r>
              <a:rPr lang="en-US" sz="1400" dirty="0" err="1" smtClean="0">
                <a:latin typeface="Arial" panose="020B0604020202020204" pitchFamily="34" charset="0"/>
                <a:cs typeface="Arial" panose="020B0604020202020204" pitchFamily="34" charset="0"/>
              </a:rPr>
              <a:t>Lebih</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lanjut</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bisa</a:t>
            </a:r>
            <a:r>
              <a:rPr lang="en-US" sz="1400" dirty="0" smtClean="0">
                <a:latin typeface="Arial" panose="020B0604020202020204" pitchFamily="34" charset="0"/>
                <a:cs typeface="Arial" panose="020B0604020202020204" pitchFamily="34" charset="0"/>
              </a:rPr>
              <a:t> di </a:t>
            </a:r>
            <a:r>
              <a:rPr lang="en-US" sz="1400" dirty="0" err="1" smtClean="0">
                <a:latin typeface="Arial" panose="020B0604020202020204" pitchFamily="34" charset="0"/>
                <a:cs typeface="Arial" panose="020B0604020202020204" pitchFamily="34" charset="0"/>
              </a:rPr>
              <a:t>cek</a:t>
            </a:r>
            <a:r>
              <a:rPr lang="en-US" sz="1400" dirty="0" smtClean="0">
                <a:latin typeface="Arial" panose="020B0604020202020204" pitchFamily="34" charset="0"/>
                <a:cs typeface="Arial" panose="020B0604020202020204" pitchFamily="34" charset="0"/>
              </a:rPr>
              <a:t> di </a:t>
            </a:r>
            <a:r>
              <a:rPr lang="en-US" sz="1400" dirty="0" err="1" smtClean="0">
                <a:latin typeface="Arial" panose="020B0604020202020204" pitchFamily="34" charset="0"/>
                <a:cs typeface="Arial" panose="020B0604020202020204" pitchFamily="34" charset="0"/>
              </a:rPr>
              <a:t>google</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Gimana</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cara</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cek</a:t>
            </a:r>
            <a:r>
              <a:rPr lang="en-US" sz="1400" dirty="0" smtClean="0">
                <a:latin typeface="Arial" panose="020B0604020202020204" pitchFamily="34" charset="0"/>
                <a:cs typeface="Arial" panose="020B0604020202020204" pitchFamily="34" charset="0"/>
              </a:rPr>
              <a:t> dropped domain </a:t>
            </a:r>
            <a:r>
              <a:rPr lang="en-US" sz="1400" dirty="0" err="1" smtClean="0">
                <a:latin typeface="Arial" panose="020B0604020202020204" pitchFamily="34" charset="0"/>
                <a:cs typeface="Arial" panose="020B0604020202020204" pitchFamily="34" charset="0"/>
              </a:rPr>
              <a:t>gan</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Gunakan</a:t>
            </a:r>
            <a:r>
              <a:rPr lang="en-US" sz="1400" dirty="0" smtClean="0">
                <a:latin typeface="Arial" panose="020B0604020202020204" pitchFamily="34" charset="0"/>
                <a:cs typeface="Arial" panose="020B0604020202020204" pitchFamily="34" charset="0"/>
              </a:rPr>
              <a:t> whois.domaintools.com </a:t>
            </a:r>
          </a:p>
          <a:p>
            <a:pPr marL="0" indent="0">
              <a:spcBef>
                <a:spcPts val="0"/>
              </a:spcBef>
              <a:buNone/>
            </a:pPr>
            <a:endParaRPr lang="en-US" sz="1050" dirty="0">
              <a:latin typeface="Arial" panose="020B0604020202020204" pitchFamily="34" charset="0"/>
              <a:cs typeface="Arial" panose="020B0604020202020204" pitchFamily="34" charset="0"/>
            </a:endParaRPr>
          </a:p>
        </p:txBody>
      </p:sp>
      <p:pic>
        <p:nvPicPr>
          <p:cNvPr id="5" name="Picture 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382488" y="548680"/>
            <a:ext cx="504056" cy="504056"/>
          </a:xfrm>
          <a:prstGeom prst="rect">
            <a:avLst/>
          </a:prstGeom>
          <a:noFill/>
          <a:extLst>
            <a:ext uri="{909E8E84-426E-40DD-AFC4-6F175D3DCCD1}">
              <a14:hiddenFill xmlns:a14="http://schemas.microsoft.com/office/drawing/2010/main">
                <a:solidFill>
                  <a:srgbClr val="FFFFFF"/>
                </a:solidFill>
              </a14:hiddenFill>
            </a:ext>
          </a:extLst>
        </p:spPr>
      </p:pic>
      <p:sp>
        <p:nvSpPr>
          <p:cNvPr id="6" name="Title 3"/>
          <p:cNvSpPr txBox="1">
            <a:spLocks/>
          </p:cNvSpPr>
          <p:nvPr/>
        </p:nvSpPr>
        <p:spPr>
          <a:xfrm>
            <a:off x="1030560" y="-99392"/>
            <a:ext cx="6781800" cy="1296144"/>
          </a:xfrm>
          <a:prstGeom prst="rect">
            <a:avLst/>
          </a:prstGeom>
        </p:spPr>
        <p:txBody>
          <a:bodyPr vert="horz" lIns="91440" tIns="45720" rIns="91440" bIns="45720" rtlCol="0" anchor="b" anchorCtr="0">
            <a:normAutofit/>
          </a:bodyPr>
          <a:lstStyle>
            <a:lvl1pPr algn="l" defTabSz="914400" rtl="0" eaLnBrk="1" latinLnBrk="0" hangingPunct="1">
              <a:spcBef>
                <a:spcPct val="0"/>
              </a:spcBef>
              <a:buNone/>
              <a:defRPr sz="54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1600" dirty="0" smtClean="0">
                <a:solidFill>
                  <a:schemeClr val="bg1">
                    <a:lumMod val="50000"/>
                  </a:schemeClr>
                </a:solidFill>
                <a:latin typeface="Arial Narrow" panose="020B0606020202030204" pitchFamily="34" charset="0"/>
                <a:cs typeface="Arial" panose="020B0604020202020204" pitchFamily="34" charset="0"/>
              </a:rPr>
              <a:t>SEO (Search Engine Optimization)</a:t>
            </a:r>
            <a:r>
              <a:rPr lang="en-US" sz="3600" dirty="0" smtClean="0">
                <a:latin typeface="Arial" panose="020B0604020202020204" pitchFamily="34" charset="0"/>
                <a:cs typeface="Arial" panose="020B0604020202020204" pitchFamily="34" charset="0"/>
              </a:rPr>
              <a:t/>
            </a:r>
            <a:br>
              <a:rPr lang="en-US" sz="3600" dirty="0" smtClean="0">
                <a:latin typeface="Arial" panose="020B0604020202020204" pitchFamily="34" charset="0"/>
                <a:cs typeface="Arial" panose="020B0604020202020204" pitchFamily="34" charset="0"/>
              </a:rPr>
            </a:br>
            <a:r>
              <a:rPr lang="en-US" sz="2800" b="1" dirty="0" smtClean="0">
                <a:latin typeface="Arial" panose="020B0604020202020204" pitchFamily="34" charset="0"/>
                <a:cs typeface="Arial" panose="020B0604020202020204" pitchFamily="34" charset="0"/>
              </a:rPr>
              <a:t>Building a PBN</a:t>
            </a:r>
            <a:endParaRPr lang="en-GB" sz="28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2410590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9128"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p:cNvSpPr>
            <a:spLocks noGrp="1"/>
          </p:cNvSpPr>
          <p:nvPr>
            <p:ph idx="1"/>
          </p:nvPr>
        </p:nvSpPr>
        <p:spPr>
          <a:xfrm>
            <a:off x="457200" y="764704"/>
            <a:ext cx="8229600" cy="6324600"/>
          </a:xfrm>
        </p:spPr>
        <p:txBody>
          <a:bodyPr>
            <a:normAutofit/>
          </a:bodyPr>
          <a:lstStyle/>
          <a:p>
            <a:pPr marL="0" indent="0">
              <a:spcBef>
                <a:spcPts val="0"/>
              </a:spcBef>
              <a:buNone/>
            </a:pPr>
            <a:r>
              <a:rPr lang="en-US" sz="1400" b="1" dirty="0">
                <a:latin typeface="Arial" panose="020B0604020202020204" pitchFamily="34" charset="0"/>
                <a:cs typeface="Arial" panose="020B0604020202020204" pitchFamily="34" charset="0"/>
              </a:rPr>
              <a:t>Fake PR</a:t>
            </a:r>
            <a:r>
              <a:rPr lang="en-US" sz="1400" dirty="0" smtClean="0">
                <a:latin typeface="Arial" panose="020B0604020202020204" pitchFamily="34" charset="0"/>
                <a:cs typeface="Arial" panose="020B0604020202020204" pitchFamily="34" charset="0"/>
              </a:rPr>
              <a:t/>
            </a:r>
            <a:br>
              <a:rPr lang="en-US" sz="1400" dirty="0" smtClean="0">
                <a:latin typeface="Arial" panose="020B0604020202020204" pitchFamily="34" charset="0"/>
                <a:cs typeface="Arial" panose="020B0604020202020204" pitchFamily="34" charset="0"/>
              </a:rPr>
            </a:br>
            <a:r>
              <a:rPr lang="en-US" sz="1400" dirty="0" err="1">
                <a:latin typeface="Arial" panose="020B0604020202020204" pitchFamily="34" charset="0"/>
                <a:cs typeface="Arial" panose="020B0604020202020204" pitchFamily="34" charset="0"/>
              </a:rPr>
              <a:t>Cek</a:t>
            </a:r>
            <a:r>
              <a:rPr lang="en-US" sz="1400" dirty="0">
                <a:latin typeface="Arial" panose="020B0604020202020204" pitchFamily="34" charset="0"/>
                <a:cs typeface="Arial" panose="020B0604020202020204" pitchFamily="34" charset="0"/>
              </a:rPr>
              <a:t> real PR </a:t>
            </a:r>
            <a:r>
              <a:rPr lang="en-US" sz="1400" dirty="0" err="1">
                <a:latin typeface="Arial" panose="020B0604020202020204" pitchFamily="34" charset="0"/>
                <a:cs typeface="Arial" panose="020B0604020202020204" pitchFamily="34" charset="0"/>
              </a:rPr>
              <a:t>dengan</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cara</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ketik</a:t>
            </a:r>
            <a:r>
              <a:rPr lang="en-US" sz="1400" dirty="0">
                <a:latin typeface="Arial" panose="020B0604020202020204" pitchFamily="34" charset="0"/>
                <a:cs typeface="Arial" panose="020B0604020202020204" pitchFamily="34" charset="0"/>
              </a:rPr>
              <a:t> </a:t>
            </a:r>
            <a:r>
              <a:rPr lang="en-US" sz="1400" i="1" dirty="0" err="1">
                <a:latin typeface="Arial" panose="020B0604020202020204" pitchFamily="34" charset="0"/>
                <a:cs typeface="Arial" panose="020B0604020202020204" pitchFamily="34" charset="0"/>
              </a:rPr>
              <a:t>info:domain.com</a:t>
            </a:r>
            <a:r>
              <a:rPr lang="en-US" sz="1400" dirty="0">
                <a:latin typeface="Arial" panose="020B0604020202020204" pitchFamily="34" charset="0"/>
                <a:cs typeface="Arial" panose="020B0604020202020204" pitchFamily="34" charset="0"/>
              </a:rPr>
              <a:t> di </a:t>
            </a:r>
            <a:r>
              <a:rPr lang="en-US" sz="1400" dirty="0" err="1">
                <a:latin typeface="Arial" panose="020B0604020202020204" pitchFamily="34" charset="0"/>
                <a:cs typeface="Arial" panose="020B0604020202020204" pitchFamily="34" charset="0"/>
              </a:rPr>
              <a:t>google</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Jika</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hasilnya</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tidak</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sama</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dengan</a:t>
            </a:r>
            <a:r>
              <a:rPr lang="en-US" sz="1400" dirty="0">
                <a:latin typeface="Arial" panose="020B0604020202020204" pitchFamily="34" charset="0"/>
                <a:cs typeface="Arial" panose="020B0604020202020204" pitchFamily="34" charset="0"/>
              </a:rPr>
              <a:t> domain </a:t>
            </a:r>
            <a:r>
              <a:rPr lang="en-US" sz="1400" dirty="0" err="1">
                <a:latin typeface="Arial" panose="020B0604020202020204" pitchFamily="34" charset="0"/>
                <a:cs typeface="Arial" panose="020B0604020202020204" pitchFamily="34" charset="0"/>
              </a:rPr>
              <a:t>yg</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agan</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ketik</a:t>
            </a:r>
            <a:r>
              <a:rPr lang="en-US" sz="1400" dirty="0">
                <a:latin typeface="Arial" panose="020B0604020202020204" pitchFamily="34" charset="0"/>
                <a:cs typeface="Arial" panose="020B0604020202020204" pitchFamily="34" charset="0"/>
              </a:rPr>
              <a:t>, skip domain </a:t>
            </a:r>
            <a:r>
              <a:rPr lang="en-US" sz="1400" dirty="0" err="1" smtClean="0">
                <a:latin typeface="Arial" panose="020B0604020202020204" pitchFamily="34" charset="0"/>
                <a:cs typeface="Arial" panose="020B0604020202020204" pitchFamily="34" charset="0"/>
              </a:rPr>
              <a:t>tersebut</a:t>
            </a:r>
            <a:r>
              <a:rPr lang="en-US" sz="1400" dirty="0" smtClean="0">
                <a:latin typeface="Arial" panose="020B0604020202020204" pitchFamily="34" charset="0"/>
                <a:cs typeface="Arial" panose="020B0604020202020204" pitchFamily="34" charset="0"/>
              </a:rPr>
              <a:t>.</a:t>
            </a:r>
            <a:endParaRPr lang="en-US" sz="1400" dirty="0">
              <a:latin typeface="Arial" panose="020B0604020202020204" pitchFamily="34" charset="0"/>
              <a:cs typeface="Arial" panose="020B0604020202020204" pitchFamily="34" charset="0"/>
            </a:endParaRPr>
          </a:p>
          <a:p>
            <a:pPr marL="0" indent="0">
              <a:spcBef>
                <a:spcPts val="0"/>
              </a:spcBef>
              <a:buNone/>
            </a:pPr>
            <a:endParaRPr lang="en-US" sz="1400" b="1" dirty="0" smtClean="0">
              <a:latin typeface="Arial" panose="020B0604020202020204" pitchFamily="34" charset="0"/>
              <a:cs typeface="Arial" panose="020B0604020202020204" pitchFamily="34" charset="0"/>
            </a:endParaRPr>
          </a:p>
          <a:p>
            <a:pPr marL="0" indent="0">
              <a:spcBef>
                <a:spcPts val="0"/>
              </a:spcBef>
              <a:buNone/>
            </a:pPr>
            <a:r>
              <a:rPr lang="en-US" sz="1400" b="1" dirty="0" smtClean="0">
                <a:latin typeface="Arial" panose="020B0604020202020204" pitchFamily="34" charset="0"/>
                <a:cs typeface="Arial" panose="020B0604020202020204" pitchFamily="34" charset="0"/>
              </a:rPr>
              <a:t>Tips </a:t>
            </a:r>
            <a:r>
              <a:rPr lang="en-US" sz="1400" b="1" dirty="0" err="1">
                <a:latin typeface="Arial" panose="020B0604020202020204" pitchFamily="34" charset="0"/>
                <a:cs typeface="Arial" panose="020B0604020202020204" pitchFamily="34" charset="0"/>
              </a:rPr>
              <a:t>Membangun</a:t>
            </a:r>
            <a:r>
              <a:rPr lang="en-US" sz="1400" b="1" dirty="0">
                <a:latin typeface="Arial" panose="020B0604020202020204" pitchFamily="34" charset="0"/>
                <a:cs typeface="Arial" panose="020B0604020202020204" pitchFamily="34" charset="0"/>
              </a:rPr>
              <a:t> PBN </a:t>
            </a:r>
            <a:r>
              <a:rPr lang="en-US" sz="1400" b="1" dirty="0" err="1">
                <a:latin typeface="Arial" panose="020B0604020202020204" pitchFamily="34" charset="0"/>
                <a:cs typeface="Arial" panose="020B0604020202020204" pitchFamily="34" charset="0"/>
              </a:rPr>
              <a:t>yg</a:t>
            </a:r>
            <a:r>
              <a:rPr lang="en-US" sz="1400" b="1" dirty="0">
                <a:latin typeface="Arial" panose="020B0604020202020204" pitchFamily="34" charset="0"/>
                <a:cs typeface="Arial" panose="020B0604020202020204" pitchFamily="34" charset="0"/>
              </a:rPr>
              <a:t> </a:t>
            </a:r>
            <a:r>
              <a:rPr lang="en-US" sz="1400" b="1" dirty="0" err="1" smtClean="0">
                <a:latin typeface="Arial" panose="020B0604020202020204" pitchFamily="34" charset="0"/>
                <a:cs typeface="Arial" panose="020B0604020202020204" pitchFamily="34" charset="0"/>
              </a:rPr>
              <a:t>Aman</a:t>
            </a:r>
            <a:r>
              <a:rPr lang="en-US" sz="1400" b="1" dirty="0" smtClean="0">
                <a:latin typeface="Arial" panose="020B0604020202020204" pitchFamily="34" charset="0"/>
                <a:cs typeface="Arial" panose="020B0604020202020204" pitchFamily="34" charset="0"/>
              </a:rPr>
              <a:t>:</a:t>
            </a:r>
            <a:endParaRPr lang="en-US" sz="1400" dirty="0">
              <a:latin typeface="Arial" panose="020B0604020202020204" pitchFamily="34" charset="0"/>
              <a:cs typeface="Arial" panose="020B0604020202020204" pitchFamily="34" charset="0"/>
            </a:endParaRPr>
          </a:p>
          <a:p>
            <a:pPr marL="0" indent="0">
              <a:spcBef>
                <a:spcPts val="0"/>
              </a:spcBef>
              <a:buNone/>
            </a:pPr>
            <a:endParaRPr lang="en-US" sz="1400" b="1" dirty="0" smtClean="0">
              <a:latin typeface="Arial" panose="020B0604020202020204" pitchFamily="34" charset="0"/>
              <a:cs typeface="Arial" panose="020B0604020202020204" pitchFamily="34" charset="0"/>
            </a:endParaRPr>
          </a:p>
          <a:p>
            <a:pPr>
              <a:spcBef>
                <a:spcPts val="0"/>
              </a:spcBef>
              <a:buClr>
                <a:srgbClr val="00B0F0"/>
              </a:buClr>
              <a:buFont typeface="Wingdings" panose="05000000000000000000" pitchFamily="2" charset="2"/>
              <a:buChar char="§"/>
            </a:pPr>
            <a:r>
              <a:rPr lang="en-US" sz="1400" b="1" dirty="0" err="1" smtClean="0">
                <a:latin typeface="Arial" panose="020B0604020202020204" pitchFamily="34" charset="0"/>
                <a:cs typeface="Arial" panose="020B0604020202020204" pitchFamily="34" charset="0"/>
              </a:rPr>
              <a:t>Whois</a:t>
            </a:r>
            <a:r>
              <a:rPr lang="en-US" sz="1400" b="1" dirty="0" smtClean="0">
                <a:latin typeface="Arial" panose="020B0604020202020204" pitchFamily="34" charset="0"/>
                <a:cs typeface="Arial" panose="020B0604020202020204" pitchFamily="34" charset="0"/>
              </a:rPr>
              <a:t> </a:t>
            </a:r>
            <a:r>
              <a:rPr lang="en-US" sz="1400" b="1" dirty="0">
                <a:latin typeface="Arial" panose="020B0604020202020204" pitchFamily="34" charset="0"/>
                <a:cs typeface="Arial" panose="020B0604020202020204" pitchFamily="34" charset="0"/>
              </a:rPr>
              <a:t>Protection &amp; </a:t>
            </a:r>
            <a:r>
              <a:rPr lang="en-US" sz="1400" b="1" dirty="0" err="1">
                <a:latin typeface="Arial" panose="020B0604020202020204" pitchFamily="34" charset="0"/>
                <a:cs typeface="Arial" panose="020B0604020202020204" pitchFamily="34" charset="0"/>
              </a:rPr>
              <a:t>Dedi</a:t>
            </a:r>
            <a:r>
              <a:rPr lang="en-US" sz="1400" b="1" dirty="0">
                <a:latin typeface="Arial" panose="020B0604020202020204" pitchFamily="34" charset="0"/>
                <a:cs typeface="Arial" panose="020B0604020202020204" pitchFamily="34" charset="0"/>
              </a:rPr>
              <a:t> IPs</a:t>
            </a:r>
            <a:r>
              <a:rPr lang="en-US" sz="1400" dirty="0" smtClean="0">
                <a:latin typeface="Arial" panose="020B0604020202020204" pitchFamily="34" charset="0"/>
                <a:cs typeface="Arial" panose="020B0604020202020204" pitchFamily="34" charset="0"/>
              </a:rPr>
              <a:t/>
            </a:r>
            <a:br>
              <a:rPr lang="en-US" sz="1400" dirty="0" smtClean="0">
                <a:latin typeface="Arial" panose="020B0604020202020204" pitchFamily="34" charset="0"/>
                <a:cs typeface="Arial" panose="020B0604020202020204" pitchFamily="34" charset="0"/>
              </a:rPr>
            </a:br>
            <a:r>
              <a:rPr lang="en-US" sz="1400" dirty="0" err="1">
                <a:latin typeface="Arial" panose="020B0604020202020204" pitchFamily="34" charset="0"/>
                <a:cs typeface="Arial" panose="020B0604020202020204" pitchFamily="34" charset="0"/>
              </a:rPr>
              <a:t>Gunakan</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whois</a:t>
            </a:r>
            <a:r>
              <a:rPr lang="en-US" sz="1400" dirty="0">
                <a:latin typeface="Arial" panose="020B0604020202020204" pitchFamily="34" charset="0"/>
                <a:cs typeface="Arial" panose="020B0604020202020204" pitchFamily="34" charset="0"/>
              </a:rPr>
              <a:t> protection </a:t>
            </a:r>
            <a:r>
              <a:rPr lang="en-US" sz="1400" dirty="0" err="1">
                <a:latin typeface="Arial" panose="020B0604020202020204" pitchFamily="34" charset="0"/>
                <a:cs typeface="Arial" panose="020B0604020202020204" pitchFamily="34" charset="0"/>
              </a:rPr>
              <a:t>pada</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setiap</a:t>
            </a:r>
            <a:r>
              <a:rPr lang="en-US" sz="1400" dirty="0">
                <a:latin typeface="Arial" panose="020B0604020202020204" pitchFamily="34" charset="0"/>
                <a:cs typeface="Arial" panose="020B0604020202020204" pitchFamily="34" charset="0"/>
              </a:rPr>
              <a:t> domain </a:t>
            </a:r>
            <a:r>
              <a:rPr lang="en-US" sz="1400" dirty="0" err="1">
                <a:latin typeface="Arial" panose="020B0604020202020204" pitchFamily="34" charset="0"/>
                <a:cs typeface="Arial" panose="020B0604020202020204" pitchFamily="34" charset="0"/>
              </a:rPr>
              <a:t>yg</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agan</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beli</a:t>
            </a:r>
            <a:r>
              <a:rPr lang="en-US" sz="1400" dirty="0">
                <a:latin typeface="Arial" panose="020B0604020202020204" pitchFamily="34" charset="0"/>
                <a:cs typeface="Arial" panose="020B0604020202020204" pitchFamily="34" charset="0"/>
              </a:rPr>
              <a:t> u/</a:t>
            </a:r>
            <a:r>
              <a:rPr lang="en-US" sz="1400" dirty="0" err="1">
                <a:latin typeface="Arial" panose="020B0604020202020204" pitchFamily="34" charset="0"/>
                <a:cs typeface="Arial" panose="020B0604020202020204" pitchFamily="34" charset="0"/>
              </a:rPr>
              <a:t>menghindari</a:t>
            </a:r>
            <a:r>
              <a:rPr lang="en-US" sz="1400" dirty="0">
                <a:latin typeface="Arial" panose="020B0604020202020204" pitchFamily="34" charset="0"/>
                <a:cs typeface="Arial" panose="020B0604020202020204" pitchFamily="34" charset="0"/>
              </a:rPr>
              <a:t> footprint. </a:t>
            </a:r>
            <a:r>
              <a:rPr lang="en-US" sz="1400" dirty="0" err="1">
                <a:latin typeface="Arial" panose="020B0604020202020204" pitchFamily="34" charset="0"/>
                <a:cs typeface="Arial" panose="020B0604020202020204" pitchFamily="34" charset="0"/>
              </a:rPr>
              <a:t>Begitu</a:t>
            </a:r>
            <a:r>
              <a:rPr lang="en-US" sz="1400" dirty="0">
                <a:latin typeface="Arial" panose="020B0604020202020204" pitchFamily="34" charset="0"/>
                <a:cs typeface="Arial" panose="020B0604020202020204" pitchFamily="34" charset="0"/>
              </a:rPr>
              <a:t> pula </a:t>
            </a:r>
            <a:r>
              <a:rPr lang="en-US" sz="1400" dirty="0" err="1">
                <a:latin typeface="Arial" panose="020B0604020202020204" pitchFamily="34" charset="0"/>
                <a:cs typeface="Arial" panose="020B0604020202020204" pitchFamily="34" charset="0"/>
              </a:rPr>
              <a:t>halnya</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dengan</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dedi</a:t>
            </a:r>
            <a:r>
              <a:rPr lang="en-US" sz="1400" dirty="0">
                <a:latin typeface="Arial" panose="020B0604020202020204" pitchFamily="34" charset="0"/>
                <a:cs typeface="Arial" panose="020B0604020202020204" pitchFamily="34" charset="0"/>
              </a:rPr>
              <a:t> </a:t>
            </a:r>
            <a:r>
              <a:rPr lang="en-US" sz="1400" dirty="0" smtClean="0">
                <a:latin typeface="Arial" panose="020B0604020202020204" pitchFamily="34" charset="0"/>
                <a:cs typeface="Arial" panose="020B0604020202020204" pitchFamily="34" charset="0"/>
              </a:rPr>
              <a:t>IP.</a:t>
            </a:r>
          </a:p>
          <a:p>
            <a:pPr>
              <a:spcBef>
                <a:spcPts val="0"/>
              </a:spcBef>
              <a:buClr>
                <a:srgbClr val="00B0F0"/>
              </a:buClr>
              <a:buFont typeface="Wingdings" panose="05000000000000000000" pitchFamily="2" charset="2"/>
              <a:buChar char="§"/>
            </a:pPr>
            <a:endParaRPr lang="en-US" sz="1400" dirty="0">
              <a:latin typeface="Arial" panose="020B0604020202020204" pitchFamily="34" charset="0"/>
              <a:cs typeface="Arial" panose="020B0604020202020204" pitchFamily="34" charset="0"/>
            </a:endParaRPr>
          </a:p>
          <a:p>
            <a:pPr>
              <a:spcBef>
                <a:spcPts val="0"/>
              </a:spcBef>
              <a:buClr>
                <a:srgbClr val="00B0F0"/>
              </a:buClr>
              <a:buFont typeface="Wingdings" panose="05000000000000000000" pitchFamily="2" charset="2"/>
              <a:buChar char="§"/>
            </a:pPr>
            <a:r>
              <a:rPr lang="en-US" sz="1400" b="1" dirty="0" smtClean="0">
                <a:latin typeface="Arial" panose="020B0604020202020204" pitchFamily="34" charset="0"/>
                <a:cs typeface="Arial" panose="020B0604020202020204" pitchFamily="34" charset="0"/>
              </a:rPr>
              <a:t>Hosting</a:t>
            </a:r>
            <a:endParaRPr lang="en-US" sz="1400" dirty="0">
              <a:latin typeface="Arial" panose="020B0604020202020204" pitchFamily="34" charset="0"/>
              <a:cs typeface="Arial" panose="020B0604020202020204" pitchFamily="34" charset="0"/>
            </a:endParaRPr>
          </a:p>
          <a:p>
            <a:pPr>
              <a:spcBef>
                <a:spcPts val="0"/>
              </a:spcBef>
              <a:buClr>
                <a:srgbClr val="00B0F0"/>
              </a:buClr>
              <a:buFont typeface="Wingdings" panose="05000000000000000000" pitchFamily="2" charset="2"/>
              <a:buChar char="§"/>
            </a:pPr>
            <a:endParaRPr lang="en-US" sz="1400" dirty="0">
              <a:latin typeface="Arial" panose="020B0604020202020204" pitchFamily="34" charset="0"/>
              <a:cs typeface="Arial" panose="020B0604020202020204" pitchFamily="34" charset="0"/>
            </a:endParaRPr>
          </a:p>
          <a:p>
            <a:pPr>
              <a:spcBef>
                <a:spcPts val="0"/>
              </a:spcBef>
              <a:buClr>
                <a:srgbClr val="00B0F0"/>
              </a:buClr>
              <a:buFont typeface="Wingdings" panose="05000000000000000000" pitchFamily="2" charset="2"/>
              <a:buChar char="§"/>
            </a:pPr>
            <a:r>
              <a:rPr lang="en-US" sz="1400" b="1" dirty="0" smtClean="0">
                <a:latin typeface="Arial" panose="020B0604020202020204" pitchFamily="34" charset="0"/>
                <a:cs typeface="Arial" panose="020B0604020202020204" pitchFamily="34" charset="0"/>
              </a:rPr>
              <a:t>Shared </a:t>
            </a:r>
            <a:r>
              <a:rPr lang="en-US" sz="1400" b="1" dirty="0">
                <a:latin typeface="Arial" panose="020B0604020202020204" pitchFamily="34" charset="0"/>
                <a:cs typeface="Arial" panose="020B0604020202020204" pitchFamily="34" charset="0"/>
              </a:rPr>
              <a:t>hosting </a:t>
            </a:r>
            <a:r>
              <a:rPr lang="en-US" sz="1400" b="1" dirty="0" err="1">
                <a:latin typeface="Arial" panose="020B0604020202020204" pitchFamily="34" charset="0"/>
                <a:cs typeface="Arial" panose="020B0604020202020204" pitchFamily="34" charset="0"/>
              </a:rPr>
              <a:t>dengan</a:t>
            </a:r>
            <a:r>
              <a:rPr lang="en-US" sz="1400" b="1" dirty="0">
                <a:latin typeface="Arial" panose="020B0604020202020204" pitchFamily="34" charset="0"/>
                <a:cs typeface="Arial" panose="020B0604020202020204" pitchFamily="34" charset="0"/>
              </a:rPr>
              <a:t> multiple hosts</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Cocok</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untuk</a:t>
            </a:r>
            <a:r>
              <a:rPr lang="en-US" sz="1400" dirty="0">
                <a:latin typeface="Arial" panose="020B0604020202020204" pitchFamily="34" charset="0"/>
                <a:cs typeface="Arial" panose="020B0604020202020204" pitchFamily="34" charset="0"/>
              </a:rPr>
              <a:t> </a:t>
            </a:r>
            <a:r>
              <a:rPr lang="en-US" sz="1400" dirty="0" smtClean="0">
                <a:latin typeface="Arial" panose="020B0604020202020204" pitchFamily="34" charset="0"/>
                <a:cs typeface="Arial" panose="020B0604020202020204" pitchFamily="34" charset="0"/>
              </a:rPr>
              <a:t>Beginner. </a:t>
            </a:r>
            <a:r>
              <a:rPr lang="en-US" sz="1400" dirty="0">
                <a:latin typeface="Arial" panose="020B0604020202020204" pitchFamily="34" charset="0"/>
                <a:cs typeface="Arial" panose="020B0604020202020204" pitchFamily="34" charset="0"/>
              </a:rPr>
              <a:t>Max </a:t>
            </a:r>
            <a:r>
              <a:rPr lang="en-US" sz="1400" dirty="0" smtClean="0">
                <a:latin typeface="Arial" panose="020B0604020202020204" pitchFamily="34" charset="0"/>
                <a:cs typeface="Arial" panose="020B0604020202020204" pitchFamily="34" charset="0"/>
              </a:rPr>
              <a:t>100 </a:t>
            </a:r>
            <a:r>
              <a:rPr lang="en-US" sz="1400" dirty="0">
                <a:latin typeface="Arial" panose="020B0604020202020204" pitchFamily="34" charset="0"/>
                <a:cs typeface="Arial" panose="020B0604020202020204" pitchFamily="34" charset="0"/>
              </a:rPr>
              <a:t>sites </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Dedi</a:t>
            </a:r>
            <a:r>
              <a:rPr lang="en-US" sz="1400" dirty="0" smtClean="0">
                <a:latin typeface="Arial" panose="020B0604020202020204" pitchFamily="34" charset="0"/>
                <a:cs typeface="Arial" panose="020B0604020202020204" pitchFamily="34" charset="0"/>
              </a:rPr>
              <a:t> </a:t>
            </a:r>
            <a:r>
              <a:rPr lang="en-US" sz="1400" dirty="0">
                <a:latin typeface="Arial" panose="020B0604020202020204" pitchFamily="34" charset="0"/>
                <a:cs typeface="Arial" panose="020B0604020202020204" pitchFamily="34" charset="0"/>
              </a:rPr>
              <a:t>IP per hosting. </a:t>
            </a:r>
            <a:r>
              <a:rPr lang="en-US" sz="1400" dirty="0" err="1">
                <a:latin typeface="Arial" panose="020B0604020202020204" pitchFamily="34" charset="0"/>
                <a:cs typeface="Arial" panose="020B0604020202020204" pitchFamily="34" charset="0"/>
              </a:rPr>
              <a:t>Rekomendasi</a:t>
            </a:r>
            <a:r>
              <a:rPr lang="en-US" sz="1400" dirty="0">
                <a:latin typeface="Arial" panose="020B0604020202020204" pitchFamily="34" charset="0"/>
                <a:cs typeface="Arial" panose="020B0604020202020204" pitchFamily="34" charset="0"/>
              </a:rPr>
              <a:t> hosting </a:t>
            </a:r>
            <a:r>
              <a:rPr lang="en-US" sz="1400" dirty="0" smtClean="0">
                <a:latin typeface="Arial" panose="020B0604020202020204" pitchFamily="34" charset="0"/>
                <a:cs typeface="Arial" panose="020B0604020202020204" pitchFamily="34" charset="0"/>
              </a:rPr>
              <a:t> WWW. </a:t>
            </a:r>
            <a:r>
              <a:rPr lang="en-US" sz="1400" i="1" dirty="0" smtClean="0">
                <a:latin typeface="Arial" panose="020B0604020202020204" pitchFamily="34" charset="0"/>
                <a:cs typeface="Arial" panose="020B0604020202020204" pitchFamily="34" charset="0"/>
              </a:rPr>
              <a:t>SEOHOSTING.CO.ID , hostgator.com </a:t>
            </a:r>
            <a:r>
              <a:rPr lang="en-US" sz="1400" i="1" dirty="0" err="1" smtClean="0">
                <a:latin typeface="Arial" panose="020B0604020202020204" pitchFamily="34" charset="0"/>
                <a:cs typeface="Arial" panose="020B0604020202020204" pitchFamily="34" charset="0"/>
              </a:rPr>
              <a:t>etc</a:t>
            </a:r>
            <a:endParaRPr lang="en-US" sz="1400" dirty="0">
              <a:latin typeface="Arial" panose="020B0604020202020204" pitchFamily="34" charset="0"/>
              <a:cs typeface="Arial" panose="020B0604020202020204" pitchFamily="34" charset="0"/>
            </a:endParaRPr>
          </a:p>
          <a:p>
            <a:pPr>
              <a:spcBef>
                <a:spcPts val="0"/>
              </a:spcBef>
              <a:buClr>
                <a:srgbClr val="00B0F0"/>
              </a:buClr>
              <a:buFont typeface="Wingdings" panose="05000000000000000000" pitchFamily="2" charset="2"/>
              <a:buChar char="§"/>
            </a:pPr>
            <a:endParaRPr lang="en-US" sz="1400" b="1" dirty="0" smtClean="0">
              <a:latin typeface="Arial" panose="020B0604020202020204" pitchFamily="34" charset="0"/>
              <a:cs typeface="Arial" panose="020B0604020202020204" pitchFamily="34" charset="0"/>
            </a:endParaRPr>
          </a:p>
          <a:p>
            <a:pPr>
              <a:spcBef>
                <a:spcPts val="0"/>
              </a:spcBef>
              <a:buClr>
                <a:srgbClr val="00B0F0"/>
              </a:buClr>
              <a:buFont typeface="Wingdings" panose="05000000000000000000" pitchFamily="2" charset="2"/>
              <a:buChar char="§"/>
            </a:pPr>
            <a:r>
              <a:rPr lang="en-US" sz="1400" b="1" dirty="0" smtClean="0">
                <a:latin typeface="Arial" panose="020B0604020202020204" pitchFamily="34" charset="0"/>
                <a:cs typeface="Arial" panose="020B0604020202020204" pitchFamily="34" charset="0"/>
              </a:rPr>
              <a:t>Multiple </a:t>
            </a:r>
            <a:r>
              <a:rPr lang="en-US" sz="1400" b="1" dirty="0">
                <a:latin typeface="Arial" panose="020B0604020202020204" pitchFamily="34" charset="0"/>
                <a:cs typeface="Arial" panose="020B0604020202020204" pitchFamily="34" charset="0"/>
              </a:rPr>
              <a:t>CMS &amp; Unique Theme</a:t>
            </a:r>
            <a:r>
              <a:rPr lang="en-US" sz="1400" dirty="0" smtClean="0">
                <a:latin typeface="Arial" panose="020B0604020202020204" pitchFamily="34" charset="0"/>
                <a:cs typeface="Arial" panose="020B0604020202020204" pitchFamily="34" charset="0"/>
              </a:rPr>
              <a:t/>
            </a:r>
            <a:br>
              <a:rPr lang="en-US" sz="1400" dirty="0" smtClean="0">
                <a:latin typeface="Arial" panose="020B0604020202020204" pitchFamily="34" charset="0"/>
                <a:cs typeface="Arial" panose="020B0604020202020204" pitchFamily="34" charset="0"/>
              </a:rPr>
            </a:br>
            <a:r>
              <a:rPr lang="en-US" sz="1400" dirty="0" err="1">
                <a:latin typeface="Arial" panose="020B0604020202020204" pitchFamily="34" charset="0"/>
                <a:cs typeface="Arial" panose="020B0604020202020204" pitchFamily="34" charset="0"/>
              </a:rPr>
              <a:t>Untuk</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diversifikasi</a:t>
            </a:r>
            <a:r>
              <a:rPr lang="en-US" sz="1400" dirty="0">
                <a:latin typeface="Arial" panose="020B0604020202020204" pitchFamily="34" charset="0"/>
                <a:cs typeface="Arial" panose="020B0604020202020204" pitchFamily="34" charset="0"/>
              </a:rPr>
              <a:t> matter, </a:t>
            </a:r>
            <a:r>
              <a:rPr lang="en-US" sz="1400" dirty="0" err="1">
                <a:latin typeface="Arial" panose="020B0604020202020204" pitchFamily="34" charset="0"/>
                <a:cs typeface="Arial" panose="020B0604020202020204" pitchFamily="34" charset="0"/>
              </a:rPr>
              <a:t>saya</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sarankan</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menggunakan</a:t>
            </a:r>
            <a:r>
              <a:rPr lang="en-US" sz="1400" dirty="0">
                <a:latin typeface="Arial" panose="020B0604020202020204" pitchFamily="34" charset="0"/>
                <a:cs typeface="Arial" panose="020B0604020202020204" pitchFamily="34" charset="0"/>
              </a:rPr>
              <a:t> multiple platforms </a:t>
            </a:r>
            <a:r>
              <a:rPr lang="en-US" sz="1400" dirty="0" err="1">
                <a:latin typeface="Arial" panose="020B0604020202020204" pitchFamily="34" charset="0"/>
                <a:cs typeface="Arial" panose="020B0604020202020204" pitchFamily="34" charset="0"/>
              </a:rPr>
              <a:t>dan</a:t>
            </a:r>
            <a:r>
              <a:rPr lang="en-US" sz="1400" dirty="0">
                <a:latin typeface="Arial" panose="020B0604020202020204" pitchFamily="34" charset="0"/>
                <a:cs typeface="Arial" panose="020B0604020202020204" pitchFamily="34" charset="0"/>
              </a:rPr>
              <a:t> unique theme </a:t>
            </a:r>
            <a:r>
              <a:rPr lang="en-US" sz="1400" dirty="0" err="1">
                <a:latin typeface="Arial" panose="020B0604020202020204" pitchFamily="34" charset="0"/>
                <a:cs typeface="Arial" panose="020B0604020202020204" pitchFamily="34" charset="0"/>
              </a:rPr>
              <a:t>pada</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setiap</a:t>
            </a:r>
            <a:r>
              <a:rPr lang="en-US" sz="1400" dirty="0">
                <a:latin typeface="Arial" panose="020B0604020202020204" pitchFamily="34" charset="0"/>
                <a:cs typeface="Arial" panose="020B0604020202020204" pitchFamily="34" charset="0"/>
              </a:rPr>
              <a:t> site. </a:t>
            </a:r>
            <a:endParaRPr lang="en-US" sz="1400" dirty="0" smtClean="0">
              <a:latin typeface="Arial" panose="020B0604020202020204" pitchFamily="34" charset="0"/>
              <a:cs typeface="Arial" panose="020B0604020202020204" pitchFamily="34" charset="0"/>
            </a:endParaRPr>
          </a:p>
          <a:p>
            <a:pPr>
              <a:spcBef>
                <a:spcPts val="0"/>
              </a:spcBef>
              <a:buClr>
                <a:srgbClr val="00B0F0"/>
              </a:buClr>
              <a:buFont typeface="Wingdings" panose="05000000000000000000" pitchFamily="2" charset="2"/>
              <a:buChar char="§"/>
            </a:pPr>
            <a:endParaRPr lang="en-US" sz="1400" b="1" dirty="0">
              <a:latin typeface="Arial" panose="020B0604020202020204" pitchFamily="34" charset="0"/>
              <a:cs typeface="Arial" panose="020B0604020202020204" pitchFamily="34" charset="0"/>
            </a:endParaRPr>
          </a:p>
          <a:p>
            <a:pPr>
              <a:spcBef>
                <a:spcPts val="0"/>
              </a:spcBef>
              <a:buClr>
                <a:srgbClr val="00B0F0"/>
              </a:buClr>
              <a:buFont typeface="Wingdings" panose="05000000000000000000" pitchFamily="2" charset="2"/>
              <a:buChar char="§"/>
            </a:pPr>
            <a:r>
              <a:rPr lang="en-US" sz="1400" b="1" dirty="0" err="1" smtClean="0">
                <a:latin typeface="Arial" panose="020B0604020202020204" pitchFamily="34" charset="0"/>
                <a:cs typeface="Arial" panose="020B0604020202020204" pitchFamily="34" charset="0"/>
              </a:rPr>
              <a:t>Hindari</a:t>
            </a:r>
            <a:r>
              <a:rPr lang="en-US" sz="1400" b="1" dirty="0" smtClean="0">
                <a:latin typeface="Arial" panose="020B0604020202020204" pitchFamily="34" charset="0"/>
                <a:cs typeface="Arial" panose="020B0604020202020204" pitchFamily="34" charset="0"/>
              </a:rPr>
              <a:t> </a:t>
            </a:r>
            <a:r>
              <a:rPr lang="en-US" sz="1400" b="1" dirty="0">
                <a:latin typeface="Arial" panose="020B0604020202020204" pitchFamily="34" charset="0"/>
                <a:cs typeface="Arial" panose="020B0604020202020204" pitchFamily="34" charset="0"/>
              </a:rPr>
              <a:t>Interlinking</a:t>
            </a:r>
            <a:br>
              <a:rPr lang="en-US" sz="1400" b="1" dirty="0">
                <a:latin typeface="Arial" panose="020B0604020202020204" pitchFamily="34" charset="0"/>
                <a:cs typeface="Arial" panose="020B0604020202020204" pitchFamily="34" charset="0"/>
              </a:rPr>
            </a:br>
            <a:r>
              <a:rPr lang="en-US" sz="1400" dirty="0" err="1">
                <a:latin typeface="Arial" panose="020B0604020202020204" pitchFamily="34" charset="0"/>
                <a:cs typeface="Arial" panose="020B0604020202020204" pitchFamily="34" charset="0"/>
              </a:rPr>
              <a:t>Maksudnya</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jika</a:t>
            </a:r>
            <a:r>
              <a:rPr lang="en-US" sz="1400" dirty="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Anda</a:t>
            </a:r>
            <a:r>
              <a:rPr lang="en-US" sz="1400" dirty="0" smtClean="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memiliki</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dua</a:t>
            </a:r>
            <a:r>
              <a:rPr lang="en-US" sz="1400" dirty="0">
                <a:latin typeface="Arial" panose="020B0604020202020204" pitchFamily="34" charset="0"/>
                <a:cs typeface="Arial" panose="020B0604020202020204" pitchFamily="34" charset="0"/>
              </a:rPr>
              <a:t> sites PR </a:t>
            </a:r>
            <a:r>
              <a:rPr lang="en-US" sz="1400" dirty="0" err="1">
                <a:latin typeface="Arial" panose="020B0604020202020204" pitchFamily="34" charset="0"/>
                <a:cs typeface="Arial" panose="020B0604020202020204" pitchFamily="34" charset="0"/>
              </a:rPr>
              <a:t>yg</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dihubungkan</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ke</a:t>
            </a:r>
            <a:r>
              <a:rPr lang="en-US" sz="1400" dirty="0">
                <a:latin typeface="Arial" panose="020B0604020202020204" pitchFamily="34" charset="0"/>
                <a:cs typeface="Arial" panose="020B0604020202020204" pitchFamily="34" charset="0"/>
              </a:rPr>
              <a:t> money site, </a:t>
            </a:r>
            <a:r>
              <a:rPr lang="en-US" sz="1400" b="1" dirty="0">
                <a:latin typeface="Arial" panose="020B0604020202020204" pitchFamily="34" charset="0"/>
                <a:cs typeface="Arial" panose="020B0604020202020204" pitchFamily="34" charset="0"/>
              </a:rPr>
              <a:t>DO NOT</a:t>
            </a:r>
            <a:r>
              <a:rPr lang="en-US" sz="1400" dirty="0">
                <a:latin typeface="Arial" panose="020B0604020202020204" pitchFamily="34" charset="0"/>
                <a:cs typeface="Arial" panose="020B0604020202020204" pitchFamily="34" charset="0"/>
              </a:rPr>
              <a:t> link them together! </a:t>
            </a:r>
            <a:r>
              <a:rPr lang="en-US" sz="1400" dirty="0" err="1">
                <a:latin typeface="Arial" panose="020B0604020202020204" pitchFamily="34" charset="0"/>
                <a:cs typeface="Arial" panose="020B0604020202020204" pitchFamily="34" charset="0"/>
              </a:rPr>
              <a:t>Ini</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akan</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meninggalkan</a:t>
            </a:r>
            <a:r>
              <a:rPr lang="en-US" sz="1400" dirty="0">
                <a:latin typeface="Arial" panose="020B0604020202020204" pitchFamily="34" charset="0"/>
                <a:cs typeface="Arial" panose="020B0604020202020204" pitchFamily="34" charset="0"/>
              </a:rPr>
              <a:t> massive footprint </a:t>
            </a:r>
            <a:r>
              <a:rPr lang="en-US" sz="1400" dirty="0" err="1">
                <a:latin typeface="Arial" panose="020B0604020202020204" pitchFamily="34" charset="0"/>
                <a:cs typeface="Arial" panose="020B0604020202020204" pitchFamily="34" charset="0"/>
              </a:rPr>
              <a:t>dan</a:t>
            </a:r>
            <a:r>
              <a:rPr lang="en-US" sz="1400" dirty="0">
                <a:latin typeface="Arial" panose="020B0604020202020204" pitchFamily="34" charset="0"/>
                <a:cs typeface="Arial" panose="020B0604020202020204" pitchFamily="34" charset="0"/>
              </a:rPr>
              <a:t> red flags </a:t>
            </a:r>
            <a:r>
              <a:rPr lang="en-US" sz="1400" dirty="0" err="1">
                <a:latin typeface="Arial" panose="020B0604020202020204" pitchFamily="34" charset="0"/>
                <a:cs typeface="Arial" panose="020B0604020202020204" pitchFamily="34" charset="0"/>
              </a:rPr>
              <a:t>bagi</a:t>
            </a:r>
            <a:r>
              <a:rPr lang="en-US" sz="1400" dirty="0">
                <a:latin typeface="Arial" panose="020B0604020202020204" pitchFamily="34" charset="0"/>
                <a:cs typeface="Arial" panose="020B0604020202020204" pitchFamily="34" charset="0"/>
              </a:rPr>
              <a:t> google. </a:t>
            </a:r>
            <a:endParaRPr lang="en-US" sz="1400" dirty="0" smtClean="0">
              <a:latin typeface="Arial" panose="020B0604020202020204" pitchFamily="34" charset="0"/>
              <a:cs typeface="Arial" panose="020B0604020202020204" pitchFamily="34" charset="0"/>
            </a:endParaRPr>
          </a:p>
          <a:p>
            <a:pPr>
              <a:spcBef>
                <a:spcPts val="0"/>
              </a:spcBef>
              <a:buClr>
                <a:srgbClr val="00B0F0"/>
              </a:buClr>
              <a:buFont typeface="Wingdings" panose="05000000000000000000" pitchFamily="2" charset="2"/>
              <a:buChar char="§"/>
            </a:pPr>
            <a:endParaRPr lang="en-US" sz="1400" dirty="0">
              <a:latin typeface="Arial" panose="020B0604020202020204" pitchFamily="34" charset="0"/>
              <a:cs typeface="Arial" panose="020B0604020202020204" pitchFamily="34" charset="0"/>
            </a:endParaRPr>
          </a:p>
          <a:p>
            <a:pPr marL="0" indent="0">
              <a:spcBef>
                <a:spcPts val="0"/>
              </a:spcBef>
              <a:buClr>
                <a:srgbClr val="00B0F0"/>
              </a:buClr>
              <a:buNone/>
            </a:pPr>
            <a:r>
              <a:rPr lang="en-US" sz="1400" dirty="0" err="1" smtClean="0">
                <a:latin typeface="Arial" panose="020B0604020202020204" pitchFamily="34" charset="0"/>
                <a:cs typeface="Arial" panose="020B0604020202020204" pitchFamily="34" charset="0"/>
              </a:rPr>
              <a:t>Mungkin</a:t>
            </a:r>
            <a:r>
              <a:rPr lang="en-US" sz="1400" dirty="0" smtClean="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cukup</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segitu</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dari</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saya</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Kalo</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ada</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pertanyaan</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silahkan</a:t>
            </a:r>
            <a:r>
              <a:rPr lang="en-US" sz="1400" dirty="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diajukan</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ke</a:t>
            </a:r>
            <a:r>
              <a:rPr lang="en-US" sz="1400" dirty="0" smtClean="0">
                <a:latin typeface="Arial" panose="020B0604020202020204" pitchFamily="34" charset="0"/>
                <a:cs typeface="Arial" panose="020B0604020202020204" pitchFamily="34" charset="0"/>
              </a:rPr>
              <a:t> </a:t>
            </a:r>
            <a:r>
              <a:rPr lang="en-US" sz="1400" b="1" i="1" u="sng" dirty="0" smtClean="0">
                <a:solidFill>
                  <a:srgbClr val="00B0F0"/>
                </a:solidFill>
                <a:latin typeface="Arial" panose="020B0604020202020204" pitchFamily="34" charset="0"/>
                <a:cs typeface="Arial" panose="020B0604020202020204" pitchFamily="34" charset="0"/>
              </a:rPr>
              <a:t>tncmediawebsite.co.id</a:t>
            </a:r>
            <a:endParaRPr lang="en-US" sz="1400" b="1" i="1" u="sng" dirty="0">
              <a:solidFill>
                <a:srgbClr val="00B0F0"/>
              </a:solidFill>
              <a:latin typeface="Arial" panose="020B0604020202020204" pitchFamily="34" charset="0"/>
              <a:cs typeface="Arial" panose="020B0604020202020204" pitchFamily="34" charset="0"/>
            </a:endParaRPr>
          </a:p>
        </p:txBody>
      </p:sp>
      <p:pic>
        <p:nvPicPr>
          <p:cNvPr id="5" name="Picture 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382488" y="548680"/>
            <a:ext cx="504056" cy="504056"/>
          </a:xfrm>
          <a:prstGeom prst="rect">
            <a:avLst/>
          </a:prstGeom>
          <a:noFill/>
          <a:extLst>
            <a:ext uri="{909E8E84-426E-40DD-AFC4-6F175D3DCCD1}">
              <a14:hiddenFill xmlns:a14="http://schemas.microsoft.com/office/drawing/2010/main">
                <a:solidFill>
                  <a:srgbClr val="FFFFFF"/>
                </a:solidFill>
              </a14:hiddenFill>
            </a:ext>
          </a:extLst>
        </p:spPr>
      </p:pic>
      <p:sp>
        <p:nvSpPr>
          <p:cNvPr id="6" name="Title 3"/>
          <p:cNvSpPr txBox="1">
            <a:spLocks/>
          </p:cNvSpPr>
          <p:nvPr/>
        </p:nvSpPr>
        <p:spPr>
          <a:xfrm>
            <a:off x="1030560" y="-99392"/>
            <a:ext cx="6781800" cy="1296144"/>
          </a:xfrm>
          <a:prstGeom prst="rect">
            <a:avLst/>
          </a:prstGeom>
        </p:spPr>
        <p:txBody>
          <a:bodyPr vert="horz" lIns="91440" tIns="45720" rIns="91440" bIns="45720" rtlCol="0" anchor="b" anchorCtr="0">
            <a:normAutofit/>
          </a:bodyPr>
          <a:lstStyle>
            <a:lvl1pPr algn="l" defTabSz="914400" rtl="0" eaLnBrk="1" latinLnBrk="0" hangingPunct="1">
              <a:spcBef>
                <a:spcPct val="0"/>
              </a:spcBef>
              <a:buNone/>
              <a:defRPr sz="54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1600" dirty="0" smtClean="0">
                <a:solidFill>
                  <a:schemeClr val="bg1">
                    <a:lumMod val="50000"/>
                  </a:schemeClr>
                </a:solidFill>
                <a:latin typeface="Arial Narrow" panose="020B0606020202030204" pitchFamily="34" charset="0"/>
                <a:cs typeface="Arial" panose="020B0604020202020204" pitchFamily="34" charset="0"/>
              </a:rPr>
              <a:t>SEO (Search Engine Optimization)</a:t>
            </a:r>
            <a:r>
              <a:rPr lang="en-US" sz="3600" dirty="0" smtClean="0">
                <a:latin typeface="Arial" panose="020B0604020202020204" pitchFamily="34" charset="0"/>
                <a:cs typeface="Arial" panose="020B0604020202020204" pitchFamily="34" charset="0"/>
              </a:rPr>
              <a:t/>
            </a:r>
            <a:br>
              <a:rPr lang="en-US" sz="3600" dirty="0" smtClean="0">
                <a:latin typeface="Arial" panose="020B0604020202020204" pitchFamily="34" charset="0"/>
                <a:cs typeface="Arial" panose="020B0604020202020204" pitchFamily="34" charset="0"/>
              </a:rPr>
            </a:br>
            <a:r>
              <a:rPr lang="en-US" sz="2800" b="1" dirty="0" smtClean="0">
                <a:latin typeface="Arial" panose="020B0604020202020204" pitchFamily="34" charset="0"/>
                <a:cs typeface="Arial" panose="020B0604020202020204" pitchFamily="34" charset="0"/>
              </a:rPr>
              <a:t>Building a PBN</a:t>
            </a:r>
            <a:endParaRPr lang="en-GB" sz="28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3219962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NewsPrint">
  <a:themeElements>
    <a:clrScheme name="NewsPrint">
      <a:dk1>
        <a:sysClr val="windowText" lastClr="000000"/>
      </a:dk1>
      <a:lt1>
        <a:sysClr val="window" lastClr="FFFFFF"/>
      </a:lt1>
      <a:dk2>
        <a:srgbClr val="303030"/>
      </a:dk2>
      <a:lt2>
        <a:srgbClr val="DEDEE0"/>
      </a:lt2>
      <a:accent1>
        <a:srgbClr val="AD0101"/>
      </a:accent1>
      <a:accent2>
        <a:srgbClr val="726056"/>
      </a:accent2>
      <a:accent3>
        <a:srgbClr val="AC956E"/>
      </a:accent3>
      <a:accent4>
        <a:srgbClr val="808DA9"/>
      </a:accent4>
      <a:accent5>
        <a:srgbClr val="424E5B"/>
      </a:accent5>
      <a:accent6>
        <a:srgbClr val="730E00"/>
      </a:accent6>
      <a:hlink>
        <a:srgbClr val="D26900"/>
      </a:hlink>
      <a:folHlink>
        <a:srgbClr val="D89243"/>
      </a:folHlink>
    </a:clrScheme>
    <a:fontScheme name="NewsPrint">
      <a:majorFont>
        <a:latin typeface="Impact"/>
        <a:ea typeface=""/>
        <a:cs typeface=""/>
        <a:font script="Jpan" typeface="HGP創英角ｺﾞｼｯｸUB"/>
        <a:font script="Hang" typeface="HY견고딕"/>
        <a:font script="Hans" typeface="微软雅黑"/>
        <a:font script="Hant" typeface="微軟正黑體"/>
        <a:font script="Arab" typeface="Tahoma"/>
        <a:font script="Hebr" typeface="To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NewsPrint">
      <a:fillStyleLst>
        <a:solidFill>
          <a:schemeClr val="phClr"/>
        </a:solidFill>
        <a:gradFill rotWithShape="1">
          <a:gsLst>
            <a:gs pos="0">
              <a:schemeClr val="phClr">
                <a:tint val="37000"/>
                <a:hueMod val="100000"/>
                <a:satMod val="200000"/>
                <a:lumMod val="88000"/>
              </a:schemeClr>
            </a:gs>
            <a:gs pos="100000">
              <a:schemeClr val="phClr">
                <a:tint val="53000"/>
                <a:shade val="100000"/>
                <a:hueMod val="100000"/>
                <a:satMod val="350000"/>
                <a:lumMod val="79000"/>
              </a:schemeClr>
            </a:gs>
          </a:gsLst>
          <a:lin ang="5400000" scaled="1"/>
        </a:gradFill>
        <a:gradFill rotWithShape="1">
          <a:gsLst>
            <a:gs pos="0">
              <a:schemeClr val="phClr">
                <a:tint val="83000"/>
                <a:shade val="100000"/>
                <a:alpha val="100000"/>
                <a:hueMod val="100000"/>
                <a:satMod val="220000"/>
                <a:lumMod val="90000"/>
              </a:schemeClr>
            </a:gs>
            <a:gs pos="76000">
              <a:schemeClr val="phClr">
                <a:shade val="100000"/>
              </a:schemeClr>
            </a:gs>
            <a:gs pos="100000">
              <a:schemeClr val="phClr">
                <a:shade val="93000"/>
                <a:alpha val="100000"/>
                <a:satMod val="100000"/>
                <a:lumMod val="93000"/>
              </a:schemeClr>
            </a:gs>
          </a:gsLst>
          <a:path path="circle">
            <a:fillToRect l="15000" t="15000" r="100000" b="100000"/>
          </a:path>
        </a:gradFill>
      </a:fillStyleLst>
      <a:lnStyleLst>
        <a:ln w="15875" cap="flat" cmpd="sng" algn="ctr">
          <a:solidFill>
            <a:schemeClr val="phClr"/>
          </a:solidFill>
          <a:prstDash val="solid"/>
        </a:ln>
        <a:ln w="22225" cap="flat" cmpd="sng" algn="ctr">
          <a:solidFill>
            <a:schemeClr val="phClr"/>
          </a:solidFill>
          <a:prstDash val="solid"/>
        </a:ln>
        <a:ln w="34925" cap="flat" cmpd="sng" algn="ctr">
          <a:solidFill>
            <a:schemeClr val="phClr"/>
          </a:solidFill>
          <a:prstDash val="solid"/>
        </a:ln>
      </a:lnStyleLst>
      <a:effectStyleLst>
        <a:effectStyle>
          <a:effectLst>
            <a:outerShdw blurRad="50800" dist="12700" dir="5280000" rotWithShape="0">
              <a:srgbClr val="000000">
                <a:alpha val="40000"/>
              </a:srgbClr>
            </a:outerShdw>
          </a:effectLst>
        </a:effectStyle>
        <a:effectStyle>
          <a:effectLst>
            <a:outerShdw blurRad="38100" dist="38100" dir="5400000" rotWithShape="0">
              <a:srgbClr val="000000">
                <a:alpha val="35000"/>
              </a:srgbClr>
            </a:outerShdw>
          </a:effectLst>
        </a:effectStyle>
        <a:effectStyle>
          <a:effectLst>
            <a:outerShdw blurRad="38100" dist="38100" dir="5400000" rotWithShape="0">
              <a:srgbClr val="000000">
                <a:alpha val="35000"/>
              </a:srgbClr>
            </a:outerShdw>
          </a:effectLst>
          <a:scene3d>
            <a:camera prst="orthographicFront">
              <a:rot lat="0" lon="0" rev="0"/>
            </a:camera>
            <a:lightRig rig="brightRoom" dir="tl"/>
          </a:scene3d>
          <a:sp3d contourW="12700">
            <a:bevelT w="31750" h="12700"/>
            <a:contourClr>
              <a:schemeClr val="phClr"/>
            </a:contourClr>
          </a:sp3d>
        </a:effectStyle>
      </a:effectStyleLst>
      <a:bgFillStyleLst>
        <a:solidFill>
          <a:schemeClr val="phClr"/>
        </a:solidFill>
        <a:gradFill rotWithShape="1">
          <a:gsLst>
            <a:gs pos="0">
              <a:schemeClr val="phClr">
                <a:tint val="93000"/>
              </a:schemeClr>
            </a:gs>
            <a:gs pos="100000">
              <a:schemeClr val="phClr">
                <a:shade val="55000"/>
              </a:schemeClr>
            </a:gs>
          </a:gsLst>
          <a:lin ang="5400000" scaled="1"/>
        </a:gradFill>
        <a:blipFill rotWithShape="1">
          <a:blip xmlns:r="http://schemas.openxmlformats.org/officeDocument/2006/relationships" r:embed="rId1">
            <a:duotone>
              <a:schemeClr val="phClr">
                <a:shade val="20000"/>
                <a:satMod val="350000"/>
                <a:lumMod val="125000"/>
              </a:schemeClr>
              <a:schemeClr val="phClr">
                <a:tint val="90000"/>
                <a:satMod val="250000"/>
              </a:schemeClr>
            </a:duotone>
          </a:blip>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Verve</Template>
  <TotalTime>431</TotalTime>
  <Words>1101</Words>
  <Application>Microsoft Office PowerPoint</Application>
  <PresentationFormat>On-screen Show (4:3)</PresentationFormat>
  <Paragraphs>156</Paragraphs>
  <Slides>19</Slides>
  <Notes>1</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NewsPrint</vt:lpstr>
      <vt:lpstr>PowerPoint Presentation</vt:lpstr>
      <vt:lpstr>SEO (Search Engine Optimization) Traffic dari organic search result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BLACK HAT SEO</vt:lpstr>
      <vt:lpstr>PowerPoint Presentation</vt:lpstr>
      <vt:lpstr>Untuk mengetahui Cara mencari Backlink Berkualitas lebih baik anda mengerti dulu pemahaman tentang Cara menanam backlink yang baik dan benar, maka bisa di lakukan dengan beberapa cara yang akan saya jelaskan pada postingan saya berikut ini yang telah saya rangkum dengan lengkap, maka simak postingan berikut ini.  </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Monika</dc:creator>
  <cp:lastModifiedBy>TNC-1</cp:lastModifiedBy>
  <cp:revision>65</cp:revision>
  <dcterms:created xsi:type="dcterms:W3CDTF">2016-08-20T06:26:59Z</dcterms:created>
  <dcterms:modified xsi:type="dcterms:W3CDTF">2016-11-03T11:33:23Z</dcterms:modified>
</cp:coreProperties>
</file>